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6" r:id="rId1"/>
  </p:sldMasterIdLst>
  <p:notesMasterIdLst>
    <p:notesMasterId r:id="rId21"/>
  </p:notesMasterIdLst>
  <p:sldIdLst>
    <p:sldId id="256" r:id="rId2"/>
    <p:sldId id="257" r:id="rId3"/>
    <p:sldId id="283" r:id="rId4"/>
    <p:sldId id="282" r:id="rId5"/>
    <p:sldId id="284" r:id="rId6"/>
    <p:sldId id="286" r:id="rId7"/>
    <p:sldId id="263" r:id="rId8"/>
    <p:sldId id="267" r:id="rId9"/>
    <p:sldId id="268" r:id="rId10"/>
    <p:sldId id="279" r:id="rId11"/>
    <p:sldId id="269" r:id="rId12"/>
    <p:sldId id="276" r:id="rId13"/>
    <p:sldId id="277" r:id="rId14"/>
    <p:sldId id="278" r:id="rId15"/>
    <p:sldId id="275" r:id="rId16"/>
    <p:sldId id="287" r:id="rId17"/>
    <p:sldId id="273" r:id="rId18"/>
    <p:sldId id="274" r:id="rId19"/>
    <p:sldId id="285"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sa Prilop" initials="G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18" autoAdjust="0"/>
  </p:normalViewPr>
  <p:slideViewPr>
    <p:cSldViewPr>
      <p:cViewPr varScale="1">
        <p:scale>
          <a:sx n="89" d="100"/>
          <a:sy n="89" d="100"/>
        </p:scale>
        <p:origin x="-195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5-13T16:25:59.714"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7EAFD3-47D1-4BE3-AF17-433B2A5341DE}" type="datetimeFigureOut">
              <a:rPr lang="de-DE" smtClean="0"/>
              <a:pPr/>
              <a:t>21.05.16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016ED7-E595-4272-ADEC-C864F8F8C053}" type="slidenum">
              <a:rPr lang="de-DE" smtClean="0"/>
              <a:pPr/>
              <a:t>‹Nr.›</a:t>
            </a:fld>
            <a:endParaRPr lang="de-DE"/>
          </a:p>
        </p:txBody>
      </p:sp>
    </p:spTree>
    <p:extLst>
      <p:ext uri="{BB962C8B-B14F-4D97-AF65-F5344CB8AC3E}">
        <p14:creationId xmlns:p14="http://schemas.microsoft.com/office/powerpoint/2010/main" val="157688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0016ED7-E595-4272-ADEC-C864F8F8C053}" type="slidenum">
              <a:rPr lang="de-DE" smtClean="0"/>
              <a:pPr/>
              <a:t>5</a:t>
            </a:fld>
            <a:endParaRPr lang="de-DE"/>
          </a:p>
        </p:txBody>
      </p:sp>
    </p:spTree>
    <p:extLst>
      <p:ext uri="{BB962C8B-B14F-4D97-AF65-F5344CB8AC3E}">
        <p14:creationId xmlns:p14="http://schemas.microsoft.com/office/powerpoint/2010/main" val="56397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0016ED7-E595-4272-ADEC-C864F8F8C053}" type="slidenum">
              <a:rPr lang="de-DE" smtClean="0"/>
              <a:pPr/>
              <a:t>6</a:t>
            </a:fld>
            <a:endParaRPr lang="de-DE"/>
          </a:p>
        </p:txBody>
      </p:sp>
    </p:spTree>
    <p:extLst>
      <p:ext uri="{BB962C8B-B14F-4D97-AF65-F5344CB8AC3E}">
        <p14:creationId xmlns:p14="http://schemas.microsoft.com/office/powerpoint/2010/main" val="84987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0F9845E7-6371-45F2-A456-C364AA36510C}" type="datetimeFigureOut">
              <a:rPr lang="de-DE" smtClean="0"/>
              <a:pPr/>
              <a:t>21.05.16</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C373D14D-6076-40B0-8B52-75CB2C82E779}"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F9845E7-6371-45F2-A456-C364AA36510C}" type="datetimeFigureOut">
              <a:rPr lang="de-DE" smtClean="0"/>
              <a:pPr/>
              <a:t>21.05.16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373D14D-6076-40B0-8B52-75CB2C82E779}"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F9845E7-6371-45F2-A456-C364AA36510C}" type="datetimeFigureOut">
              <a:rPr lang="de-DE" smtClean="0"/>
              <a:pPr/>
              <a:t>21.05.16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373D14D-6076-40B0-8B52-75CB2C82E779}"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F9845E7-6371-45F2-A456-C364AA36510C}" type="datetimeFigureOut">
              <a:rPr lang="de-DE" smtClean="0"/>
              <a:pPr/>
              <a:t>21.05.16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373D14D-6076-40B0-8B52-75CB2C82E779}"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0F9845E7-6371-45F2-A456-C364AA36510C}" type="datetimeFigureOut">
              <a:rPr lang="de-DE" smtClean="0"/>
              <a:pPr/>
              <a:t>21.05.16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373D14D-6076-40B0-8B52-75CB2C82E779}"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0F9845E7-6371-45F2-A456-C364AA36510C}" type="datetimeFigureOut">
              <a:rPr lang="de-DE" smtClean="0"/>
              <a:pPr/>
              <a:t>21.05.16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373D14D-6076-40B0-8B52-75CB2C82E779}"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0F9845E7-6371-45F2-A456-C364AA36510C}" type="datetimeFigureOut">
              <a:rPr lang="de-DE" smtClean="0"/>
              <a:pPr/>
              <a:t>21.05.16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373D14D-6076-40B0-8B52-75CB2C82E779}"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0F9845E7-6371-45F2-A456-C364AA36510C}" type="datetimeFigureOut">
              <a:rPr lang="de-DE" smtClean="0"/>
              <a:pPr/>
              <a:t>21.05.16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373D14D-6076-40B0-8B52-75CB2C82E779}"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F9845E7-6371-45F2-A456-C364AA36510C}" type="datetimeFigureOut">
              <a:rPr lang="de-DE" smtClean="0"/>
              <a:pPr/>
              <a:t>21.05.16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373D14D-6076-40B0-8B52-75CB2C82E779}"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0F9845E7-6371-45F2-A456-C364AA36510C}" type="datetimeFigureOut">
              <a:rPr lang="de-DE" smtClean="0"/>
              <a:pPr/>
              <a:t>21.05.16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373D14D-6076-40B0-8B52-75CB2C82E779}"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0F9845E7-6371-45F2-A456-C364AA36510C}" type="datetimeFigureOut">
              <a:rPr lang="de-DE" smtClean="0"/>
              <a:pPr/>
              <a:t>21.05.16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C373D14D-6076-40B0-8B52-75CB2C82E779}"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F9845E7-6371-45F2-A456-C364AA36510C}" type="datetimeFigureOut">
              <a:rPr lang="de-DE" smtClean="0"/>
              <a:pPr/>
              <a:t>21.05.16</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373D14D-6076-40B0-8B52-75CB2C82E779}"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9" Type="http://schemas.openxmlformats.org/officeDocument/2006/relationships/image" Target="../media/image14.jpeg"/><Relationship Id="rId20" Type="http://schemas.openxmlformats.org/officeDocument/2006/relationships/image" Target="../media/image20.jpeg"/><Relationship Id="rId21" Type="http://schemas.openxmlformats.org/officeDocument/2006/relationships/image" Target="../media/image21.jpeg"/><Relationship Id="rId22" Type="http://schemas.openxmlformats.org/officeDocument/2006/relationships/image" Target="../media/image22.jpeg"/><Relationship Id="rId23" Type="http://schemas.openxmlformats.org/officeDocument/2006/relationships/image" Target="../media/image23.jpeg"/><Relationship Id="rId24" Type="http://schemas.openxmlformats.org/officeDocument/2006/relationships/image" Target="../media/image24.jpeg"/><Relationship Id="rId25" Type="http://schemas.openxmlformats.org/officeDocument/2006/relationships/image" Target="../media/image25.jpeg"/><Relationship Id="rId26" Type="http://schemas.openxmlformats.org/officeDocument/2006/relationships/hyperlink" Target="http://www.wedau-fassberg.de/uploads/pics/start.jpg" TargetMode="External"/><Relationship Id="rId27" Type="http://schemas.openxmlformats.org/officeDocument/2006/relationships/image" Target="../media/image26.jpeg"/><Relationship Id="rId28" Type="http://schemas.openxmlformats.org/officeDocument/2006/relationships/hyperlink" Target="http://www.wedau-fassberg.de/uploads/pics/daewoo1855.jpg" TargetMode="External"/><Relationship Id="rId29" Type="http://schemas.openxmlformats.org/officeDocument/2006/relationships/image" Target="../media/image27.jpeg"/><Relationship Id="rId10" Type="http://schemas.openxmlformats.org/officeDocument/2006/relationships/hyperlink" Target="http://www.wedau-fassberg.de/uploads/pics/l90.jpg" TargetMode="External"/><Relationship Id="rId11" Type="http://schemas.openxmlformats.org/officeDocument/2006/relationships/image" Target="../media/image15.jpeg"/><Relationship Id="rId12" Type="http://schemas.openxmlformats.org/officeDocument/2006/relationships/hyperlink" Target="http://www.wedau-fassberg.de/uploads/pics/lkw1.jpg" TargetMode="External"/><Relationship Id="rId13" Type="http://schemas.openxmlformats.org/officeDocument/2006/relationships/image" Target="../media/image16.jpeg"/><Relationship Id="rId14" Type="http://schemas.openxmlformats.org/officeDocument/2006/relationships/hyperlink" Target="http://www.wedau-fassberg.de/uploads/pics/160.jpg" TargetMode="External"/><Relationship Id="rId15" Type="http://schemas.openxmlformats.org/officeDocument/2006/relationships/image" Target="../media/image17.jpeg"/><Relationship Id="rId16" Type="http://schemas.openxmlformats.org/officeDocument/2006/relationships/hyperlink" Target="http://www.wedau-fassberg.de/uploads/pics/ec180.jpg" TargetMode="External"/><Relationship Id="rId17" Type="http://schemas.openxmlformats.org/officeDocument/2006/relationships/image" Target="../media/image18.jpeg"/><Relationship Id="rId18" Type="http://schemas.openxmlformats.org/officeDocument/2006/relationships/hyperlink" Target="http://www.wedau-fassberg.de/uploads/pics/extec.jpg" TargetMode="External"/><Relationship Id="rId19"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jpeg"/><Relationship Id="rId4" Type="http://schemas.openxmlformats.org/officeDocument/2006/relationships/hyperlink" Target="http://www.wedau-fassberg.de/" TargetMode="External"/><Relationship Id="rId5" Type="http://schemas.openxmlformats.org/officeDocument/2006/relationships/hyperlink" Target="http://www.wedau-fassberg.de/uploads/pics/WLO_L150GtoL220G_S_208.jpg" TargetMode="External"/><Relationship Id="rId6" Type="http://schemas.openxmlformats.org/officeDocument/2006/relationships/image" Target="../media/image13.jpeg"/><Relationship Id="rId7" Type="http://schemas.openxmlformats.org/officeDocument/2006/relationships/hyperlink" Target="http://www.wedau-fassberg.de/index.php?id=5" TargetMode="External"/><Relationship Id="rId8" Type="http://schemas.openxmlformats.org/officeDocument/2006/relationships/hyperlink" Target="http://www.wedau-fassberg.de/uploads/pics/l32.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988839"/>
            <a:ext cx="7884368" cy="1944217"/>
          </a:xfrm>
        </p:spPr>
        <p:txBody>
          <a:bodyPr>
            <a:normAutofit/>
          </a:bodyPr>
          <a:lstStyle/>
          <a:p>
            <a:r>
              <a:rPr lang="de-DE" sz="4800" b="1" u="sng" dirty="0" smtClean="0"/>
              <a:t>Letter </a:t>
            </a:r>
            <a:r>
              <a:rPr lang="de-DE" sz="4800" b="1" u="sng" dirty="0" err="1" smtClean="0"/>
              <a:t>of</a:t>
            </a:r>
            <a:r>
              <a:rPr lang="de-DE" sz="4800" b="1" u="sng" dirty="0" smtClean="0"/>
              <a:t> </a:t>
            </a:r>
            <a:r>
              <a:rPr lang="de-DE" sz="4800" b="1" u="sng" dirty="0" err="1" smtClean="0"/>
              <a:t>application</a:t>
            </a:r>
            <a:r>
              <a:rPr lang="de-DE" sz="4800" b="1" u="sng" dirty="0" smtClean="0"/>
              <a:t> </a:t>
            </a:r>
            <a:r>
              <a:rPr lang="de-DE" sz="4800" b="1" u="sng" dirty="0" err="1" smtClean="0"/>
              <a:t>and</a:t>
            </a:r>
            <a:r>
              <a:rPr lang="de-DE" sz="4800" b="1" u="sng" dirty="0" smtClean="0"/>
              <a:t> CV    in </a:t>
            </a:r>
            <a:r>
              <a:rPr lang="de-DE" b="1" u="sng" dirty="0" smtClean="0"/>
              <a:t>Germany</a:t>
            </a:r>
            <a:endParaRPr lang="de-DE" b="1" u="sng" dirty="0"/>
          </a:p>
        </p:txBody>
      </p:sp>
      <p:sp>
        <p:nvSpPr>
          <p:cNvPr id="3" name="Untertitel 2"/>
          <p:cNvSpPr>
            <a:spLocks noGrp="1"/>
          </p:cNvSpPr>
          <p:nvPr>
            <p:ph type="subTitle" idx="1"/>
          </p:nvPr>
        </p:nvSpPr>
        <p:spPr>
          <a:xfrm>
            <a:off x="533400" y="5013176"/>
            <a:ext cx="7854696" cy="1368152"/>
          </a:xfrm>
        </p:spPr>
        <p:txBody>
          <a:bodyPr>
            <a:normAutofit/>
          </a:bodyPr>
          <a:lstStyle/>
          <a:p>
            <a:endParaRPr lang="de-DE" sz="1000" dirty="0" smtClean="0"/>
          </a:p>
          <a:p>
            <a:endParaRPr lang="de-DE" sz="1000" dirty="0" smtClean="0"/>
          </a:p>
          <a:p>
            <a:endParaRPr lang="de-DE" sz="1000" dirty="0" smtClean="0"/>
          </a:p>
          <a:p>
            <a:r>
              <a:rPr lang="de-DE" sz="1800" dirty="0" err="1" smtClean="0">
                <a:solidFill>
                  <a:schemeClr val="tx1"/>
                </a:solidFill>
              </a:rPr>
              <a:t>From</a:t>
            </a:r>
            <a:r>
              <a:rPr lang="de-DE" sz="1800" dirty="0" smtClean="0">
                <a:solidFill>
                  <a:schemeClr val="tx1"/>
                </a:solidFill>
              </a:rPr>
              <a:t> Anna, Hannah, Bianca</a:t>
            </a:r>
            <a:endParaRPr lang="de-DE" sz="1800" dirty="0">
              <a:solidFill>
                <a:schemeClr val="tx1"/>
              </a:solidFill>
            </a:endParaRPr>
          </a:p>
        </p:txBody>
      </p:sp>
    </p:spTree>
  </p:cSld>
  <p:clrMapOvr>
    <a:masterClrMapping/>
  </p:clrMapOvr>
  <p:transition xmlns:p14="http://schemas.microsoft.com/office/powerpoint/2010/main" spd="med">
    <p:newsfla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solidFill>
                  <a:srgbClr val="00B0F0"/>
                </a:solidFill>
              </a:rPr>
              <a:t>Our</a:t>
            </a:r>
            <a:r>
              <a:rPr lang="de-DE" dirty="0" smtClean="0">
                <a:solidFill>
                  <a:srgbClr val="00B0F0"/>
                </a:solidFill>
              </a:rPr>
              <a:t> </a:t>
            </a:r>
            <a:r>
              <a:rPr lang="de-DE" dirty="0" err="1" smtClean="0">
                <a:solidFill>
                  <a:srgbClr val="00B0F0"/>
                </a:solidFill>
              </a:rPr>
              <a:t>examples</a:t>
            </a:r>
            <a:r>
              <a:rPr lang="de-DE" dirty="0" smtClean="0">
                <a:solidFill>
                  <a:srgbClr val="00B0F0"/>
                </a:solidFill>
              </a:rPr>
              <a:t/>
            </a:r>
            <a:br>
              <a:rPr lang="de-DE" dirty="0" smtClean="0">
                <a:solidFill>
                  <a:srgbClr val="00B0F0"/>
                </a:solidFill>
              </a:rPr>
            </a:br>
            <a:r>
              <a:rPr lang="de-DE" sz="3100" b="1" u="sng" dirty="0"/>
              <a:t>C</a:t>
            </a:r>
            <a:r>
              <a:rPr lang="de-DE" sz="3100" b="1" u="sng" dirty="0" smtClean="0"/>
              <a:t>urriculum </a:t>
            </a:r>
            <a:r>
              <a:rPr lang="de-DE" sz="3100" b="1" u="sng" dirty="0" err="1" smtClean="0"/>
              <a:t>vitae</a:t>
            </a:r>
            <a:endParaRPr lang="de-DE" sz="3100" b="1" u="sng" dirty="0"/>
          </a:p>
        </p:txBody>
      </p:sp>
      <p:sp>
        <p:nvSpPr>
          <p:cNvPr id="3" name="Inhaltsplatzhalter 2"/>
          <p:cNvSpPr>
            <a:spLocks noGrp="1"/>
          </p:cNvSpPr>
          <p:nvPr>
            <p:ph idx="1"/>
          </p:nvPr>
        </p:nvSpPr>
        <p:spPr/>
        <p:txBody>
          <a:bodyPr>
            <a:normAutofit fontScale="25000" lnSpcReduction="20000"/>
          </a:bodyPr>
          <a:lstStyle/>
          <a:p>
            <a:pPr marL="0" indent="0">
              <a:buNone/>
            </a:pPr>
            <a:r>
              <a:rPr lang="de-DE" b="1" u="sng" dirty="0"/>
              <a:t>Curriculum </a:t>
            </a:r>
            <a:r>
              <a:rPr lang="de-DE" b="1" u="sng" dirty="0" smtClean="0"/>
              <a:t>Vitae</a:t>
            </a:r>
          </a:p>
          <a:p>
            <a:pPr marL="0" indent="0">
              <a:buNone/>
            </a:pPr>
            <a:endParaRPr lang="de-DE" dirty="0"/>
          </a:p>
          <a:p>
            <a:pPr marL="0" indent="0">
              <a:buNone/>
            </a:pPr>
            <a:r>
              <a:rPr lang="de-DE" b="1" dirty="0"/>
              <a:t>Personal </a:t>
            </a:r>
            <a:r>
              <a:rPr lang="de-DE" b="1" dirty="0" err="1" smtClean="0"/>
              <a:t>information</a:t>
            </a:r>
            <a:endParaRPr lang="de-DE" dirty="0"/>
          </a:p>
          <a:p>
            <a:pPr marL="0" indent="0">
              <a:buNone/>
            </a:pPr>
            <a:r>
              <a:rPr lang="de-DE" dirty="0"/>
              <a:t>Name:                                  </a:t>
            </a:r>
            <a:r>
              <a:rPr lang="de-DE" dirty="0" smtClean="0"/>
              <a:t>      Anna </a:t>
            </a:r>
            <a:r>
              <a:rPr lang="de-DE" dirty="0"/>
              <a:t>Lena </a:t>
            </a:r>
            <a:r>
              <a:rPr lang="de-DE" dirty="0" smtClean="0"/>
              <a:t>Bakemeier                                                                                                   </a:t>
            </a:r>
            <a:endParaRPr lang="de-DE" dirty="0"/>
          </a:p>
          <a:p>
            <a:pPr marL="0" indent="0">
              <a:buNone/>
            </a:pPr>
            <a:r>
              <a:rPr lang="de-DE" dirty="0" err="1"/>
              <a:t>Address</a:t>
            </a:r>
            <a:r>
              <a:rPr lang="de-DE" dirty="0"/>
              <a:t>:                         </a:t>
            </a:r>
            <a:r>
              <a:rPr lang="de-DE" dirty="0" smtClean="0"/>
              <a:t>            </a:t>
            </a:r>
            <a:r>
              <a:rPr lang="de-DE" dirty="0"/>
              <a:t>Im Alten Dorf 2, 29303 Bergen</a:t>
            </a:r>
          </a:p>
          <a:p>
            <a:pPr marL="0" indent="0">
              <a:buNone/>
            </a:pPr>
            <a:r>
              <a:rPr lang="de-DE" dirty="0"/>
              <a:t>Date </a:t>
            </a:r>
            <a:r>
              <a:rPr lang="de-DE" dirty="0" err="1"/>
              <a:t>of</a:t>
            </a:r>
            <a:r>
              <a:rPr lang="de-DE" dirty="0"/>
              <a:t> </a:t>
            </a:r>
            <a:r>
              <a:rPr lang="de-DE" dirty="0" err="1"/>
              <a:t>birth</a:t>
            </a:r>
            <a:r>
              <a:rPr lang="de-DE" dirty="0"/>
              <a:t>:                  </a:t>
            </a:r>
            <a:r>
              <a:rPr lang="de-DE" dirty="0" smtClean="0"/>
              <a:t>           16.10.1997</a:t>
            </a:r>
            <a:endParaRPr lang="de-DE" dirty="0"/>
          </a:p>
          <a:p>
            <a:pPr marL="0" indent="0">
              <a:buNone/>
            </a:pPr>
            <a:r>
              <a:rPr lang="de-DE" dirty="0" err="1"/>
              <a:t>Birthplace</a:t>
            </a:r>
            <a:r>
              <a:rPr lang="de-DE" dirty="0"/>
              <a:t>:                          </a:t>
            </a:r>
            <a:r>
              <a:rPr lang="de-DE" dirty="0" smtClean="0"/>
              <a:t>       Lüdenscheid</a:t>
            </a:r>
            <a:endParaRPr lang="de-DE" dirty="0"/>
          </a:p>
          <a:p>
            <a:pPr marL="0" indent="0">
              <a:buNone/>
            </a:pPr>
            <a:r>
              <a:rPr lang="de-DE" dirty="0" err="1"/>
              <a:t>Parents</a:t>
            </a:r>
            <a:r>
              <a:rPr lang="de-DE" dirty="0"/>
              <a:t>:                              </a:t>
            </a:r>
            <a:r>
              <a:rPr lang="de-DE" dirty="0" smtClean="0"/>
              <a:t>       Andre </a:t>
            </a:r>
            <a:r>
              <a:rPr lang="de-DE" dirty="0"/>
              <a:t>Bakemeier, </a:t>
            </a:r>
            <a:r>
              <a:rPr lang="de-DE" dirty="0" err="1"/>
              <a:t>pedagogical</a:t>
            </a:r>
            <a:r>
              <a:rPr lang="de-DE" dirty="0"/>
              <a:t> </a:t>
            </a:r>
            <a:r>
              <a:rPr lang="de-DE" dirty="0" err="1" smtClean="0"/>
              <a:t>assistant</a:t>
            </a:r>
            <a:r>
              <a:rPr lang="de-DE" dirty="0" smtClean="0"/>
              <a:t>                                                                                                                     </a:t>
            </a:r>
            <a:r>
              <a:rPr lang="de-DE" sz="4400" b="1" dirty="0" smtClean="0"/>
              <a:t>personal </a:t>
            </a:r>
            <a:r>
              <a:rPr lang="de-DE" sz="4400" b="1" dirty="0" err="1" smtClean="0"/>
              <a:t>information</a:t>
            </a:r>
            <a:endParaRPr lang="de-DE" sz="4400" b="1" dirty="0"/>
          </a:p>
          <a:p>
            <a:pPr marL="0" indent="0">
              <a:buNone/>
            </a:pPr>
            <a:r>
              <a:rPr lang="de-DE" dirty="0"/>
              <a:t>                                           </a:t>
            </a:r>
            <a:r>
              <a:rPr lang="de-DE" dirty="0" smtClean="0"/>
              <a:t>        </a:t>
            </a:r>
            <a:r>
              <a:rPr lang="de-DE" dirty="0"/>
              <a:t>Nadine Bakemeier, </a:t>
            </a:r>
            <a:r>
              <a:rPr lang="de-DE" dirty="0" err="1"/>
              <a:t>radiographer</a:t>
            </a:r>
            <a:endParaRPr lang="de-DE" dirty="0"/>
          </a:p>
          <a:p>
            <a:pPr marL="0" indent="0">
              <a:buNone/>
            </a:pPr>
            <a:r>
              <a:rPr lang="de-DE" dirty="0"/>
              <a:t>Brothers </a:t>
            </a:r>
            <a:r>
              <a:rPr lang="de-DE" dirty="0" err="1"/>
              <a:t>and</a:t>
            </a:r>
            <a:r>
              <a:rPr lang="de-DE" dirty="0"/>
              <a:t> </a:t>
            </a:r>
            <a:r>
              <a:rPr lang="de-DE" dirty="0" err="1"/>
              <a:t>sisters</a:t>
            </a:r>
            <a:r>
              <a:rPr lang="de-DE" dirty="0"/>
              <a:t>:       </a:t>
            </a:r>
            <a:r>
              <a:rPr lang="de-DE" dirty="0" smtClean="0"/>
              <a:t>         </a:t>
            </a:r>
            <a:r>
              <a:rPr lang="de-DE" dirty="0"/>
              <a:t>Emi Marie Bakemeier, 14 </a:t>
            </a:r>
            <a:r>
              <a:rPr lang="de-DE" dirty="0" err="1"/>
              <a:t>years</a:t>
            </a:r>
            <a:endParaRPr lang="de-DE" dirty="0"/>
          </a:p>
          <a:p>
            <a:pPr marL="0" indent="0">
              <a:buNone/>
            </a:pPr>
            <a:r>
              <a:rPr lang="de-DE" dirty="0"/>
              <a:t>                                             </a:t>
            </a:r>
            <a:r>
              <a:rPr lang="de-DE" dirty="0" smtClean="0"/>
              <a:t>      Finn </a:t>
            </a:r>
            <a:r>
              <a:rPr lang="de-DE" dirty="0"/>
              <a:t>Lewin Bakemeier, 10 </a:t>
            </a:r>
            <a:r>
              <a:rPr lang="de-DE" dirty="0" err="1"/>
              <a:t>years</a:t>
            </a:r>
            <a:endParaRPr lang="de-DE" dirty="0"/>
          </a:p>
          <a:p>
            <a:pPr marL="0" indent="0">
              <a:buNone/>
            </a:pPr>
            <a:r>
              <a:rPr lang="de-DE" dirty="0"/>
              <a:t> </a:t>
            </a:r>
          </a:p>
          <a:p>
            <a:pPr marL="0" indent="0">
              <a:buNone/>
            </a:pPr>
            <a:r>
              <a:rPr lang="de-DE" b="1" dirty="0"/>
              <a:t>School </a:t>
            </a:r>
            <a:r>
              <a:rPr lang="de-DE" b="1" dirty="0" err="1"/>
              <a:t>career</a:t>
            </a:r>
            <a:endParaRPr lang="de-DE" dirty="0"/>
          </a:p>
          <a:p>
            <a:pPr marL="0" indent="0">
              <a:buNone/>
            </a:pPr>
            <a:r>
              <a:rPr lang="de-DE" dirty="0"/>
              <a:t>2007-2011                        </a:t>
            </a:r>
            <a:r>
              <a:rPr lang="de-DE" dirty="0" smtClean="0"/>
              <a:t>           Grundschule </a:t>
            </a:r>
            <a:r>
              <a:rPr lang="de-DE" dirty="0" err="1"/>
              <a:t>Eversen</a:t>
            </a:r>
            <a:r>
              <a:rPr lang="de-DE" dirty="0"/>
              <a:t> (</a:t>
            </a:r>
            <a:r>
              <a:rPr lang="de-DE" dirty="0" err="1"/>
              <a:t>primary</a:t>
            </a:r>
            <a:r>
              <a:rPr lang="de-DE" dirty="0"/>
              <a:t> </a:t>
            </a:r>
            <a:r>
              <a:rPr lang="de-DE" dirty="0" err="1"/>
              <a:t>school</a:t>
            </a:r>
            <a:r>
              <a:rPr lang="de-DE" dirty="0"/>
              <a:t>)</a:t>
            </a:r>
          </a:p>
          <a:p>
            <a:pPr marL="0" indent="0">
              <a:buNone/>
            </a:pPr>
            <a:r>
              <a:rPr lang="de-DE" dirty="0" err="1"/>
              <a:t>Since</a:t>
            </a:r>
            <a:r>
              <a:rPr lang="de-DE" dirty="0"/>
              <a:t> 2011                         </a:t>
            </a:r>
            <a:r>
              <a:rPr lang="de-DE" dirty="0" smtClean="0"/>
              <a:t>          Christian </a:t>
            </a:r>
            <a:r>
              <a:rPr lang="de-DE" dirty="0"/>
              <a:t>– Gymnasium </a:t>
            </a:r>
            <a:r>
              <a:rPr lang="de-DE" dirty="0" err="1"/>
              <a:t>Hermannsburg</a:t>
            </a:r>
            <a:r>
              <a:rPr lang="de-DE" dirty="0"/>
              <a:t> </a:t>
            </a:r>
            <a:r>
              <a:rPr lang="de-DE" dirty="0" smtClean="0"/>
              <a:t>Europaschule                                                                                             </a:t>
            </a:r>
            <a:r>
              <a:rPr lang="de-DE" sz="4400" b="1" dirty="0" err="1" smtClean="0"/>
              <a:t>school</a:t>
            </a:r>
            <a:r>
              <a:rPr lang="de-DE" sz="4400" b="1" dirty="0" smtClean="0"/>
              <a:t> </a:t>
            </a:r>
            <a:r>
              <a:rPr lang="de-DE" sz="4400" b="1" dirty="0" err="1" smtClean="0"/>
              <a:t>career</a:t>
            </a:r>
            <a:endParaRPr lang="de-DE" sz="4400" b="1" dirty="0"/>
          </a:p>
          <a:p>
            <a:pPr marL="0" indent="0">
              <a:buNone/>
            </a:pPr>
            <a:r>
              <a:rPr lang="de-DE" dirty="0"/>
              <a:t>2019                                   </a:t>
            </a:r>
            <a:r>
              <a:rPr lang="de-DE" dirty="0" smtClean="0"/>
              <a:t>         </a:t>
            </a:r>
            <a:r>
              <a:rPr lang="de-DE" dirty="0" err="1" smtClean="0"/>
              <a:t>expected</a:t>
            </a:r>
            <a:r>
              <a:rPr lang="de-DE" dirty="0"/>
              <a:t>: </a:t>
            </a:r>
            <a:r>
              <a:rPr lang="de-DE" dirty="0" err="1"/>
              <a:t>general</a:t>
            </a:r>
            <a:r>
              <a:rPr lang="de-DE" dirty="0"/>
              <a:t> </a:t>
            </a:r>
            <a:r>
              <a:rPr lang="de-DE" dirty="0" err="1"/>
              <a:t>qualification</a:t>
            </a:r>
            <a:r>
              <a:rPr lang="de-DE" dirty="0"/>
              <a:t> </a:t>
            </a:r>
            <a:r>
              <a:rPr lang="de-DE" dirty="0" err="1"/>
              <a:t>for</a:t>
            </a:r>
            <a:r>
              <a:rPr lang="de-DE" dirty="0"/>
              <a:t> </a:t>
            </a:r>
            <a:r>
              <a:rPr lang="de-DE" dirty="0" err="1"/>
              <a:t>university</a:t>
            </a:r>
            <a:r>
              <a:rPr lang="de-DE" dirty="0"/>
              <a:t> (A-level)</a:t>
            </a:r>
          </a:p>
          <a:p>
            <a:pPr marL="0" indent="0">
              <a:buNone/>
            </a:pPr>
            <a:r>
              <a:rPr lang="de-DE" dirty="0"/>
              <a:t> </a:t>
            </a:r>
          </a:p>
          <a:p>
            <a:pPr marL="0" indent="0">
              <a:buNone/>
            </a:pPr>
            <a:r>
              <a:rPr lang="de-DE" b="1" dirty="0" err="1"/>
              <a:t>Practical</a:t>
            </a:r>
            <a:r>
              <a:rPr lang="de-DE" b="1" dirty="0"/>
              <a:t> </a:t>
            </a:r>
            <a:r>
              <a:rPr lang="de-DE" b="1" dirty="0" err="1"/>
              <a:t>activities</a:t>
            </a:r>
            <a:endParaRPr lang="de-DE" dirty="0"/>
          </a:p>
          <a:p>
            <a:pPr marL="0" indent="0">
              <a:buNone/>
            </a:pPr>
            <a:r>
              <a:rPr lang="de-DE" dirty="0"/>
              <a:t>                                        </a:t>
            </a:r>
            <a:r>
              <a:rPr lang="de-DE" dirty="0" smtClean="0"/>
              <a:t>            </a:t>
            </a:r>
            <a:r>
              <a:rPr lang="de-DE" dirty="0" err="1" smtClean="0"/>
              <a:t>giving</a:t>
            </a:r>
            <a:r>
              <a:rPr lang="de-DE" dirty="0" smtClean="0"/>
              <a:t> </a:t>
            </a:r>
            <a:r>
              <a:rPr lang="de-DE" dirty="0"/>
              <a:t>privat </a:t>
            </a:r>
            <a:r>
              <a:rPr lang="de-DE" dirty="0" err="1"/>
              <a:t>lessons</a:t>
            </a:r>
            <a:r>
              <a:rPr lang="de-DE" dirty="0"/>
              <a:t> in </a:t>
            </a:r>
            <a:r>
              <a:rPr lang="de-DE" dirty="0" err="1"/>
              <a:t>math</a:t>
            </a:r>
            <a:endParaRPr lang="de-DE" dirty="0"/>
          </a:p>
          <a:p>
            <a:pPr marL="0" indent="0">
              <a:buNone/>
            </a:pPr>
            <a:r>
              <a:rPr lang="de-DE" dirty="0"/>
              <a:t>                                        </a:t>
            </a:r>
            <a:r>
              <a:rPr lang="de-DE" dirty="0" smtClean="0"/>
              <a:t>            </a:t>
            </a:r>
            <a:r>
              <a:rPr lang="de-DE" dirty="0" err="1" smtClean="0"/>
              <a:t>voluntary</a:t>
            </a:r>
            <a:r>
              <a:rPr lang="de-DE" dirty="0" smtClean="0"/>
              <a:t> </a:t>
            </a:r>
            <a:r>
              <a:rPr lang="de-DE" dirty="0" err="1"/>
              <a:t>work</a:t>
            </a:r>
            <a:r>
              <a:rPr lang="de-DE" dirty="0"/>
              <a:t> </a:t>
            </a:r>
            <a:r>
              <a:rPr lang="de-DE" dirty="0" err="1"/>
              <a:t>with</a:t>
            </a:r>
            <a:r>
              <a:rPr lang="de-DE" dirty="0"/>
              <a:t> </a:t>
            </a:r>
            <a:r>
              <a:rPr lang="de-DE" dirty="0" err="1"/>
              <a:t>children</a:t>
            </a:r>
            <a:r>
              <a:rPr lang="de-DE" dirty="0"/>
              <a:t> </a:t>
            </a:r>
            <a:r>
              <a:rPr lang="de-DE" dirty="0" err="1"/>
              <a:t>and</a:t>
            </a:r>
            <a:r>
              <a:rPr lang="de-DE" dirty="0"/>
              <a:t> </a:t>
            </a:r>
            <a:r>
              <a:rPr lang="de-DE" dirty="0" err="1" smtClean="0"/>
              <a:t>teenager</a:t>
            </a:r>
            <a:r>
              <a:rPr lang="de-DE" dirty="0" smtClean="0"/>
              <a:t>                                                                                                                </a:t>
            </a:r>
            <a:r>
              <a:rPr lang="de-DE" sz="4400" b="1" dirty="0" err="1" smtClean="0"/>
              <a:t>practical</a:t>
            </a:r>
            <a:r>
              <a:rPr lang="de-DE" sz="4400" b="1" dirty="0" smtClean="0"/>
              <a:t> </a:t>
            </a:r>
            <a:r>
              <a:rPr lang="de-DE" sz="4400" b="1" dirty="0" err="1" smtClean="0"/>
              <a:t>activities</a:t>
            </a:r>
            <a:endParaRPr lang="de-DE" sz="4400" b="1" dirty="0"/>
          </a:p>
          <a:p>
            <a:pPr marL="0" indent="0">
              <a:buNone/>
            </a:pPr>
            <a:r>
              <a:rPr lang="de-DE" sz="3600" dirty="0"/>
              <a:t> </a:t>
            </a:r>
          </a:p>
          <a:p>
            <a:pPr marL="0" indent="0">
              <a:buNone/>
            </a:pPr>
            <a:r>
              <a:rPr lang="de-DE" b="1" dirty="0" smtClean="0"/>
              <a:t>Language </a:t>
            </a:r>
            <a:r>
              <a:rPr lang="de-DE" b="1" dirty="0" err="1" smtClean="0"/>
              <a:t>skills</a:t>
            </a:r>
            <a:endParaRPr lang="de-DE" dirty="0"/>
          </a:p>
          <a:p>
            <a:pPr marL="0" lvl="0" indent="0">
              <a:buNone/>
            </a:pPr>
            <a:r>
              <a:rPr lang="de-DE" dirty="0" smtClean="0"/>
              <a:t>                                                    English</a:t>
            </a:r>
            <a:endParaRPr lang="de-DE" dirty="0"/>
          </a:p>
          <a:p>
            <a:pPr marL="0" lvl="0" indent="0">
              <a:buNone/>
            </a:pPr>
            <a:r>
              <a:rPr lang="de-DE" dirty="0" smtClean="0"/>
              <a:t>                                                    </a:t>
            </a:r>
            <a:r>
              <a:rPr lang="de-DE" dirty="0" err="1" smtClean="0"/>
              <a:t>Latin</a:t>
            </a:r>
            <a:r>
              <a:rPr lang="de-DE" dirty="0" smtClean="0"/>
              <a:t>                                                                                                                                                                                  </a:t>
            </a:r>
            <a:r>
              <a:rPr lang="de-DE" sz="4400" b="1" dirty="0" err="1" smtClean="0"/>
              <a:t>language</a:t>
            </a:r>
            <a:r>
              <a:rPr lang="de-DE" sz="4400" b="1" dirty="0" smtClean="0"/>
              <a:t> </a:t>
            </a:r>
            <a:r>
              <a:rPr lang="de-DE" sz="4400" b="1" dirty="0" err="1" smtClean="0"/>
              <a:t>skills</a:t>
            </a:r>
            <a:endParaRPr lang="de-DE" sz="4400" b="1" dirty="0"/>
          </a:p>
          <a:p>
            <a:pPr marL="0" indent="0">
              <a:buNone/>
            </a:pPr>
            <a:r>
              <a:rPr lang="de-DE" sz="4400" b="1" dirty="0"/>
              <a:t> </a:t>
            </a:r>
            <a:endParaRPr lang="de-DE" sz="4400" dirty="0"/>
          </a:p>
          <a:p>
            <a:pPr marL="0" indent="0">
              <a:buNone/>
            </a:pPr>
            <a:r>
              <a:rPr lang="de-DE" b="1" dirty="0" smtClean="0"/>
              <a:t>Further </a:t>
            </a:r>
            <a:r>
              <a:rPr lang="de-DE" b="1" dirty="0" err="1" smtClean="0"/>
              <a:t>qualifications</a:t>
            </a:r>
            <a:endParaRPr lang="de-DE" dirty="0"/>
          </a:p>
          <a:p>
            <a:pPr marL="0" indent="0">
              <a:buNone/>
            </a:pPr>
            <a:r>
              <a:rPr lang="de-DE" dirty="0"/>
              <a:t>                                         </a:t>
            </a:r>
            <a:r>
              <a:rPr lang="de-DE" dirty="0" smtClean="0"/>
              <a:t>          </a:t>
            </a:r>
            <a:r>
              <a:rPr lang="de-DE" dirty="0" smtClean="0"/>
              <a:t> </a:t>
            </a:r>
            <a:r>
              <a:rPr lang="de-DE" dirty="0" err="1" smtClean="0"/>
              <a:t>internship</a:t>
            </a:r>
            <a:r>
              <a:rPr lang="de-DE" dirty="0" smtClean="0"/>
              <a:t> </a:t>
            </a:r>
            <a:r>
              <a:rPr lang="de-DE" dirty="0" err="1"/>
              <a:t>as</a:t>
            </a:r>
            <a:r>
              <a:rPr lang="de-DE" dirty="0"/>
              <a:t> </a:t>
            </a:r>
            <a:r>
              <a:rPr lang="de-DE" dirty="0" err="1"/>
              <a:t>gardener</a:t>
            </a:r>
            <a:r>
              <a:rPr lang="de-DE" dirty="0"/>
              <a:t> </a:t>
            </a:r>
            <a:r>
              <a:rPr lang="de-DE" dirty="0" err="1"/>
              <a:t>for</a:t>
            </a:r>
            <a:r>
              <a:rPr lang="de-DE" dirty="0"/>
              <a:t> </a:t>
            </a:r>
            <a:r>
              <a:rPr lang="de-DE" dirty="0" err="1"/>
              <a:t>two</a:t>
            </a:r>
            <a:r>
              <a:rPr lang="de-DE" dirty="0"/>
              <a:t> </a:t>
            </a:r>
            <a:r>
              <a:rPr lang="de-DE" dirty="0" err="1"/>
              <a:t>weeks</a:t>
            </a:r>
            <a:r>
              <a:rPr lang="de-DE" dirty="0"/>
              <a:t>  </a:t>
            </a:r>
          </a:p>
          <a:p>
            <a:pPr marL="0" indent="0">
              <a:buNone/>
            </a:pPr>
            <a:r>
              <a:rPr lang="de-DE" dirty="0"/>
              <a:t>                                      </a:t>
            </a:r>
            <a:r>
              <a:rPr lang="de-DE" dirty="0" smtClean="0"/>
              <a:t>              </a:t>
            </a:r>
            <a:r>
              <a:rPr lang="de-DE" dirty="0" err="1" smtClean="0"/>
              <a:t>youth</a:t>
            </a:r>
            <a:r>
              <a:rPr lang="de-DE" dirty="0" smtClean="0"/>
              <a:t> </a:t>
            </a:r>
            <a:r>
              <a:rPr lang="de-DE" dirty="0"/>
              <a:t>– </a:t>
            </a:r>
            <a:r>
              <a:rPr lang="de-DE" dirty="0" err="1"/>
              <a:t>leader</a:t>
            </a:r>
            <a:r>
              <a:rPr lang="de-DE" dirty="0"/>
              <a:t> </a:t>
            </a:r>
            <a:r>
              <a:rPr lang="de-DE" dirty="0" err="1" smtClean="0"/>
              <a:t>certificate</a:t>
            </a:r>
            <a:r>
              <a:rPr lang="de-DE" dirty="0" smtClean="0"/>
              <a:t>                                                                                                                                                </a:t>
            </a:r>
            <a:r>
              <a:rPr lang="de-DE" sz="4400" b="1" dirty="0" err="1" smtClean="0"/>
              <a:t>further</a:t>
            </a:r>
            <a:r>
              <a:rPr lang="de-DE" sz="4400" b="1" dirty="0" smtClean="0"/>
              <a:t> </a:t>
            </a:r>
            <a:r>
              <a:rPr lang="de-DE" sz="4400" b="1" dirty="0" err="1"/>
              <a:t>q</a:t>
            </a:r>
            <a:r>
              <a:rPr lang="de-DE" sz="4400" b="1" dirty="0" err="1" smtClean="0"/>
              <a:t>ualifications</a:t>
            </a:r>
            <a:endParaRPr lang="de-DE" sz="4400" b="1" dirty="0"/>
          </a:p>
          <a:p>
            <a:pPr marL="0" indent="0">
              <a:buNone/>
            </a:pPr>
            <a:r>
              <a:rPr lang="de-DE" sz="4400" b="1" dirty="0"/>
              <a:t> </a:t>
            </a:r>
            <a:r>
              <a:rPr lang="de-DE" sz="4400" b="1" dirty="0" smtClean="0"/>
              <a:t>  </a:t>
            </a:r>
            <a:endParaRPr lang="de-DE" sz="4400" b="1" dirty="0"/>
          </a:p>
          <a:p>
            <a:pPr marL="0" indent="0">
              <a:buNone/>
            </a:pPr>
            <a:r>
              <a:rPr lang="de-DE" b="1" dirty="0"/>
              <a:t>Personal </a:t>
            </a:r>
            <a:r>
              <a:rPr lang="de-DE" b="1" dirty="0" err="1"/>
              <a:t>interests</a:t>
            </a:r>
            <a:endParaRPr lang="de-DE" dirty="0"/>
          </a:p>
          <a:p>
            <a:pPr marL="0" indent="0">
              <a:buNone/>
            </a:pPr>
            <a:r>
              <a:rPr lang="de-DE" dirty="0"/>
              <a:t>                                        </a:t>
            </a:r>
            <a:r>
              <a:rPr lang="de-DE" dirty="0" smtClean="0"/>
              <a:t>            </a:t>
            </a:r>
            <a:r>
              <a:rPr lang="de-DE" dirty="0" err="1"/>
              <a:t>f</a:t>
            </a:r>
            <a:r>
              <a:rPr lang="de-DE" dirty="0" err="1" smtClean="0"/>
              <a:t>ootball</a:t>
            </a:r>
            <a:endParaRPr lang="de-DE" dirty="0"/>
          </a:p>
          <a:p>
            <a:pPr marL="0" indent="0">
              <a:buNone/>
            </a:pPr>
            <a:r>
              <a:rPr lang="de-DE" b="1" dirty="0"/>
              <a:t>                                         </a:t>
            </a:r>
            <a:r>
              <a:rPr lang="de-DE" b="1" dirty="0" smtClean="0"/>
              <a:t>              </a:t>
            </a:r>
            <a:r>
              <a:rPr lang="de-DE" dirty="0" err="1"/>
              <a:t>d</a:t>
            </a:r>
            <a:r>
              <a:rPr lang="de-DE" dirty="0" err="1" smtClean="0"/>
              <a:t>ancing</a:t>
            </a:r>
            <a:r>
              <a:rPr lang="de-DE" dirty="0" smtClean="0"/>
              <a:t>                                                                                                                                                                             </a:t>
            </a:r>
            <a:r>
              <a:rPr lang="de-DE" sz="4400" b="1" dirty="0" smtClean="0"/>
              <a:t>personal </a:t>
            </a:r>
            <a:r>
              <a:rPr lang="de-DE" sz="4400" b="1" dirty="0" err="1" smtClean="0"/>
              <a:t>interests</a:t>
            </a:r>
            <a:endParaRPr lang="de-DE" sz="4400" b="1" dirty="0"/>
          </a:p>
          <a:p>
            <a:pPr marL="0" indent="0">
              <a:buNone/>
            </a:pPr>
            <a:r>
              <a:rPr lang="de-DE" sz="4400" dirty="0"/>
              <a:t> </a:t>
            </a:r>
          </a:p>
          <a:p>
            <a:pPr marL="0" indent="0">
              <a:buNone/>
            </a:pPr>
            <a:r>
              <a:rPr lang="de-DE" dirty="0"/>
              <a:t>Bergen, 23 April </a:t>
            </a:r>
            <a:r>
              <a:rPr lang="de-DE" dirty="0" smtClean="0"/>
              <a:t>2016                                                                                                                                                                                                            </a:t>
            </a:r>
            <a:r>
              <a:rPr lang="de-DE" sz="4400" b="1" dirty="0" err="1" smtClean="0"/>
              <a:t>date</a:t>
            </a:r>
            <a:endParaRPr lang="de-DE" sz="4400" b="1" dirty="0"/>
          </a:p>
          <a:p>
            <a:pPr marL="0" indent="0">
              <a:buNone/>
            </a:pPr>
            <a:endParaRPr lang="de-DE" dirty="0"/>
          </a:p>
        </p:txBody>
      </p:sp>
      <p:cxnSp>
        <p:nvCxnSpPr>
          <p:cNvPr id="5" name="Gerade Verbindung mit Pfeil 4"/>
          <p:cNvCxnSpPr/>
          <p:nvPr/>
        </p:nvCxnSpPr>
        <p:spPr>
          <a:xfrm flipH="1">
            <a:off x="3707904" y="2780928"/>
            <a:ext cx="20162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H="1">
            <a:off x="3995936" y="3573016"/>
            <a:ext cx="1728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3923928" y="4221088"/>
            <a:ext cx="180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a:off x="3851920" y="4725144"/>
            <a:ext cx="18722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a:off x="4139952" y="5229200"/>
            <a:ext cx="15841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H="1">
            <a:off x="3923928" y="5805264"/>
            <a:ext cx="1800200" cy="2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H="1">
            <a:off x="3779912" y="6165304"/>
            <a:ext cx="19442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21843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936104"/>
          </a:xfrm>
        </p:spPr>
        <p:txBody>
          <a:bodyPr>
            <a:normAutofit/>
          </a:bodyPr>
          <a:lstStyle/>
          <a:p>
            <a:r>
              <a:rPr lang="de-DE" dirty="0" smtClean="0">
                <a:solidFill>
                  <a:srgbClr val="C00000"/>
                </a:solidFill>
              </a:rPr>
              <a:t>Letter </a:t>
            </a:r>
            <a:r>
              <a:rPr lang="de-DE" dirty="0" err="1" smtClean="0">
                <a:solidFill>
                  <a:srgbClr val="C00000"/>
                </a:solidFill>
              </a:rPr>
              <a:t>of</a:t>
            </a:r>
            <a:r>
              <a:rPr lang="de-DE" dirty="0" smtClean="0">
                <a:solidFill>
                  <a:srgbClr val="C00000"/>
                </a:solidFill>
              </a:rPr>
              <a:t> </a:t>
            </a:r>
            <a:r>
              <a:rPr lang="de-DE" dirty="0" err="1" smtClean="0">
                <a:solidFill>
                  <a:srgbClr val="C00000"/>
                </a:solidFill>
              </a:rPr>
              <a:t>application</a:t>
            </a:r>
            <a:endParaRPr lang="de-DE" dirty="0">
              <a:solidFill>
                <a:srgbClr val="C00000"/>
              </a:solidFill>
            </a:endParaRPr>
          </a:p>
        </p:txBody>
      </p:sp>
      <p:sp>
        <p:nvSpPr>
          <p:cNvPr id="3" name="Inhaltsplatzhalter 2"/>
          <p:cNvSpPr>
            <a:spLocks noGrp="1"/>
          </p:cNvSpPr>
          <p:nvPr>
            <p:ph idx="1"/>
          </p:nvPr>
        </p:nvSpPr>
        <p:spPr>
          <a:xfrm>
            <a:off x="457200" y="1772816"/>
            <a:ext cx="8229600" cy="4824536"/>
          </a:xfrm>
        </p:spPr>
        <p:txBody>
          <a:bodyPr>
            <a:normAutofit fontScale="62500" lnSpcReduction="20000"/>
          </a:bodyPr>
          <a:lstStyle/>
          <a:p>
            <a:pPr>
              <a:buNone/>
            </a:pPr>
            <a:r>
              <a:rPr lang="de-DE" sz="3400" b="1" u="sng" dirty="0" smtClean="0"/>
              <a:t>Part 1</a:t>
            </a:r>
          </a:p>
          <a:p>
            <a:pPr>
              <a:buNone/>
            </a:pPr>
            <a:endParaRPr lang="de-DE" sz="2800" b="1" u="sng" dirty="0" smtClean="0"/>
          </a:p>
          <a:p>
            <a:pPr>
              <a:lnSpc>
                <a:spcPts val="2000"/>
              </a:lnSpc>
              <a:buNone/>
            </a:pPr>
            <a:r>
              <a:rPr lang="de-DE" sz="2400" b="1" dirty="0" err="1" smtClean="0"/>
              <a:t>Address</a:t>
            </a:r>
            <a:r>
              <a:rPr lang="de-DE" sz="2400" b="1" dirty="0" smtClean="0"/>
              <a:t> </a:t>
            </a:r>
            <a:r>
              <a:rPr lang="de-DE" sz="2400" b="1" dirty="0" err="1" smtClean="0"/>
              <a:t>of</a:t>
            </a:r>
            <a:r>
              <a:rPr lang="de-DE" sz="2400" b="1" dirty="0" smtClean="0"/>
              <a:t> </a:t>
            </a:r>
            <a:r>
              <a:rPr lang="de-DE" sz="2400" b="1" dirty="0" err="1" smtClean="0"/>
              <a:t>the</a:t>
            </a:r>
            <a:r>
              <a:rPr lang="de-DE" sz="2400" b="1" dirty="0" smtClean="0"/>
              <a:t> </a:t>
            </a:r>
            <a:r>
              <a:rPr lang="de-DE" sz="2400" b="1" dirty="0" err="1" smtClean="0"/>
              <a:t>addresser</a:t>
            </a:r>
            <a:endParaRPr lang="de-DE" sz="2400" b="1" dirty="0" smtClean="0"/>
          </a:p>
          <a:p>
            <a:pPr marL="0" indent="0">
              <a:buNone/>
            </a:pPr>
            <a:r>
              <a:rPr lang="de-DE" sz="2400" dirty="0" smtClean="0"/>
              <a:t>Hannah </a:t>
            </a:r>
            <a:r>
              <a:rPr lang="de-DE" sz="2400" dirty="0" err="1" smtClean="0"/>
              <a:t>Prilop</a:t>
            </a:r>
            <a:endParaRPr lang="de-DE" sz="2400" dirty="0" smtClean="0"/>
          </a:p>
          <a:p>
            <a:pPr marL="0" indent="0">
              <a:buNone/>
            </a:pPr>
            <a:r>
              <a:rPr lang="de-DE" sz="2400" dirty="0" err="1" smtClean="0"/>
              <a:t>Scheelenstraße</a:t>
            </a:r>
            <a:r>
              <a:rPr lang="de-DE" sz="2400" dirty="0" smtClean="0"/>
              <a:t> 5</a:t>
            </a:r>
          </a:p>
          <a:p>
            <a:pPr marL="0" indent="0">
              <a:buNone/>
            </a:pPr>
            <a:r>
              <a:rPr lang="de-DE" sz="2400" dirty="0" smtClean="0"/>
              <a:t>29303 Bergen</a:t>
            </a:r>
          </a:p>
          <a:p>
            <a:pPr marL="0" indent="0">
              <a:buNone/>
            </a:pPr>
            <a:r>
              <a:rPr lang="de-DE" sz="2400" dirty="0" smtClean="0"/>
              <a:t>Tel.: 05051/8724</a:t>
            </a:r>
          </a:p>
          <a:p>
            <a:pPr marL="0" indent="0">
              <a:buNone/>
            </a:pPr>
            <a:r>
              <a:rPr lang="de-DE" sz="2400" dirty="0" smtClean="0"/>
              <a:t>E-Mail: hannah.prilop@gmx.de</a:t>
            </a:r>
          </a:p>
          <a:p>
            <a:pPr>
              <a:lnSpc>
                <a:spcPts val="2000"/>
              </a:lnSpc>
              <a:buNone/>
            </a:pPr>
            <a:endParaRPr lang="de-DE" sz="2400" b="1" dirty="0" smtClean="0"/>
          </a:p>
          <a:p>
            <a:pPr>
              <a:lnSpc>
                <a:spcPts val="2000"/>
              </a:lnSpc>
              <a:buNone/>
            </a:pPr>
            <a:endParaRPr lang="de-DE" sz="2400" b="1" dirty="0" smtClean="0"/>
          </a:p>
          <a:p>
            <a:pPr>
              <a:lnSpc>
                <a:spcPts val="2000"/>
              </a:lnSpc>
              <a:buNone/>
            </a:pPr>
            <a:r>
              <a:rPr lang="de-DE" sz="2400" b="1" dirty="0" err="1" smtClean="0"/>
              <a:t>Address</a:t>
            </a:r>
            <a:r>
              <a:rPr lang="de-DE" sz="2400" b="1" dirty="0" smtClean="0"/>
              <a:t> </a:t>
            </a:r>
            <a:r>
              <a:rPr lang="de-DE" sz="2400" b="1" dirty="0" err="1" smtClean="0"/>
              <a:t>of</a:t>
            </a:r>
            <a:r>
              <a:rPr lang="de-DE" sz="2400" b="1" dirty="0" smtClean="0"/>
              <a:t> </a:t>
            </a:r>
            <a:r>
              <a:rPr lang="de-DE" sz="2400" b="1" dirty="0" err="1" smtClean="0"/>
              <a:t>the</a:t>
            </a:r>
            <a:r>
              <a:rPr lang="de-DE" sz="2400" b="1" dirty="0" smtClean="0"/>
              <a:t> </a:t>
            </a:r>
            <a:r>
              <a:rPr lang="de-DE" sz="2400" b="1" dirty="0" err="1" smtClean="0"/>
              <a:t>addressee</a:t>
            </a:r>
            <a:endParaRPr lang="de-DE" sz="2400" b="1" dirty="0" smtClean="0"/>
          </a:p>
          <a:p>
            <a:pPr marL="0" indent="0">
              <a:buNone/>
            </a:pPr>
            <a:r>
              <a:rPr lang="de-DE" sz="2400" dirty="0" smtClean="0"/>
              <a:t>Dipl. Ing. Karsten Stumpf, Freier Architekt                                                                                                 Schuhstraße 16</a:t>
            </a:r>
          </a:p>
          <a:p>
            <a:pPr marL="0" indent="0">
              <a:buNone/>
            </a:pPr>
            <a:r>
              <a:rPr lang="de-DE" sz="2400" dirty="0" smtClean="0"/>
              <a:t>29221 Celle</a:t>
            </a:r>
          </a:p>
          <a:p>
            <a:pPr marL="0" indent="0">
              <a:buNone/>
            </a:pPr>
            <a:r>
              <a:rPr lang="de-DE" sz="2400" dirty="0" smtClean="0"/>
              <a:t> </a:t>
            </a:r>
          </a:p>
          <a:p>
            <a:pPr>
              <a:lnSpc>
                <a:spcPts val="2000"/>
              </a:lnSpc>
              <a:buNone/>
            </a:pPr>
            <a:endParaRPr lang="de-DE" sz="2400" b="1" dirty="0" smtClean="0"/>
          </a:p>
          <a:p>
            <a:pPr>
              <a:lnSpc>
                <a:spcPts val="2000"/>
              </a:lnSpc>
              <a:buNone/>
            </a:pPr>
            <a:r>
              <a:rPr lang="de-DE" sz="2400" b="1" dirty="0" smtClean="0"/>
              <a:t>                        </a:t>
            </a:r>
          </a:p>
          <a:p>
            <a:pPr>
              <a:buNone/>
            </a:pPr>
            <a:endParaRPr lang="de-DE" sz="2400" b="1" dirty="0" smtClean="0"/>
          </a:p>
          <a:p>
            <a:pPr>
              <a:buNone/>
            </a:pPr>
            <a:endParaRPr lang="de-DE" sz="2800" b="1" u="sng" dirty="0" smtClean="0"/>
          </a:p>
          <a:p>
            <a:pPr>
              <a:buNone/>
            </a:pPr>
            <a:endParaRPr lang="de-DE" sz="2800" b="1" u="sng" dirty="0"/>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down)">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down)">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wipe(down)">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wipe(down)">
                                      <p:cBhvr>
                                        <p:cTn id="57" dur="5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animEffect transition="in" filter="wipe(down)">
                                      <p:cBhvr>
                                        <p:cTn id="6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936104"/>
          </a:xfrm>
        </p:spPr>
        <p:txBody>
          <a:bodyPr/>
          <a:lstStyle/>
          <a:p>
            <a:r>
              <a:rPr lang="de-DE" dirty="0" smtClean="0">
                <a:solidFill>
                  <a:srgbClr val="C00000"/>
                </a:solidFill>
              </a:rPr>
              <a:t>Letter </a:t>
            </a:r>
            <a:r>
              <a:rPr lang="de-DE" dirty="0" err="1" smtClean="0">
                <a:solidFill>
                  <a:srgbClr val="C00000"/>
                </a:solidFill>
              </a:rPr>
              <a:t>of</a:t>
            </a:r>
            <a:r>
              <a:rPr lang="de-DE" dirty="0" smtClean="0">
                <a:solidFill>
                  <a:srgbClr val="C00000"/>
                </a:solidFill>
              </a:rPr>
              <a:t> </a:t>
            </a:r>
            <a:r>
              <a:rPr lang="de-DE" dirty="0" err="1" smtClean="0">
                <a:solidFill>
                  <a:srgbClr val="C00000"/>
                </a:solidFill>
              </a:rPr>
              <a:t>application</a:t>
            </a:r>
            <a:endParaRPr lang="de-DE" dirty="0">
              <a:solidFill>
                <a:srgbClr val="C00000"/>
              </a:solidFill>
            </a:endParaRPr>
          </a:p>
        </p:txBody>
      </p:sp>
      <p:sp>
        <p:nvSpPr>
          <p:cNvPr id="3" name="Inhaltsplatzhalter 2"/>
          <p:cNvSpPr>
            <a:spLocks noGrp="1"/>
          </p:cNvSpPr>
          <p:nvPr>
            <p:ph idx="1"/>
          </p:nvPr>
        </p:nvSpPr>
        <p:spPr>
          <a:xfrm>
            <a:off x="457200" y="1428736"/>
            <a:ext cx="8229600" cy="4697427"/>
          </a:xfrm>
        </p:spPr>
        <p:txBody>
          <a:bodyPr>
            <a:normAutofit fontScale="92500" lnSpcReduction="20000"/>
          </a:bodyPr>
          <a:lstStyle/>
          <a:p>
            <a:pPr>
              <a:buNone/>
            </a:pPr>
            <a:r>
              <a:rPr lang="de-DE" sz="2400" b="1" u="sng" dirty="0" smtClean="0"/>
              <a:t>Part 2</a:t>
            </a:r>
          </a:p>
          <a:p>
            <a:pPr>
              <a:buNone/>
            </a:pPr>
            <a:endParaRPr lang="de-DE" sz="2400" b="1" u="sng" dirty="0" smtClean="0"/>
          </a:p>
          <a:p>
            <a:pPr>
              <a:buNone/>
            </a:pPr>
            <a:r>
              <a:rPr lang="de-DE" sz="2000" b="1" dirty="0" smtClean="0"/>
              <a:t>Date </a:t>
            </a:r>
          </a:p>
          <a:p>
            <a:pPr>
              <a:buNone/>
            </a:pPr>
            <a:r>
              <a:rPr lang="de-DE" sz="2100" dirty="0" smtClean="0"/>
              <a:t>Bergen</a:t>
            </a:r>
            <a:r>
              <a:rPr lang="de-DE" sz="2100" dirty="0"/>
              <a:t>, </a:t>
            </a:r>
            <a:r>
              <a:rPr lang="de-DE" sz="2100" dirty="0" smtClean="0"/>
              <a:t>24.04.2016</a:t>
            </a:r>
            <a:endParaRPr lang="de-DE" sz="2100" b="1" dirty="0" smtClean="0"/>
          </a:p>
          <a:p>
            <a:pPr>
              <a:buNone/>
            </a:pPr>
            <a:endParaRPr lang="de-DE" sz="2000" b="1" dirty="0" smtClean="0"/>
          </a:p>
          <a:p>
            <a:pPr>
              <a:buNone/>
            </a:pPr>
            <a:r>
              <a:rPr lang="de-DE" sz="2000" b="1" dirty="0" err="1" smtClean="0"/>
              <a:t>Heading</a:t>
            </a:r>
            <a:endParaRPr lang="de-DE" sz="2000" b="1" dirty="0" smtClean="0"/>
          </a:p>
          <a:p>
            <a:pPr>
              <a:buNone/>
            </a:pPr>
            <a:r>
              <a:rPr lang="de-DE" sz="2000" dirty="0" err="1" smtClean="0"/>
              <a:t>Application</a:t>
            </a:r>
            <a:r>
              <a:rPr lang="de-DE" sz="2000" dirty="0" smtClean="0"/>
              <a:t> </a:t>
            </a:r>
            <a:r>
              <a:rPr lang="de-DE" sz="2000" dirty="0" err="1" smtClean="0"/>
              <a:t>for</a:t>
            </a:r>
            <a:r>
              <a:rPr lang="de-DE" sz="2000" dirty="0" smtClean="0"/>
              <a:t> an </a:t>
            </a:r>
            <a:r>
              <a:rPr lang="de-DE" sz="2000" dirty="0" err="1" smtClean="0"/>
              <a:t>apprenticeship</a:t>
            </a:r>
            <a:r>
              <a:rPr lang="de-DE" sz="2000" dirty="0" smtClean="0"/>
              <a:t> </a:t>
            </a:r>
            <a:r>
              <a:rPr lang="de-DE" sz="2000" dirty="0" err="1" smtClean="0"/>
              <a:t>as</a:t>
            </a:r>
            <a:r>
              <a:rPr lang="de-DE" sz="2000" dirty="0" smtClean="0"/>
              <a:t> an </a:t>
            </a:r>
            <a:r>
              <a:rPr lang="de-DE" sz="2000" dirty="0" err="1" smtClean="0"/>
              <a:t>architectural</a:t>
            </a:r>
            <a:r>
              <a:rPr lang="de-DE" sz="2000" dirty="0" smtClean="0"/>
              <a:t> </a:t>
            </a:r>
            <a:r>
              <a:rPr lang="de-DE" sz="2000" dirty="0" err="1" smtClean="0"/>
              <a:t>draftsman</a:t>
            </a:r>
            <a:endParaRPr lang="de-DE" sz="2000" dirty="0" smtClean="0"/>
          </a:p>
          <a:p>
            <a:pPr>
              <a:buNone/>
            </a:pPr>
            <a:endParaRPr lang="de-DE" sz="2000" b="1" dirty="0" smtClean="0"/>
          </a:p>
          <a:p>
            <a:pPr>
              <a:buNone/>
            </a:pPr>
            <a:r>
              <a:rPr lang="de-DE" sz="2000" b="1" dirty="0" err="1" smtClean="0"/>
              <a:t>Salutation</a:t>
            </a:r>
            <a:endParaRPr lang="de-DE" sz="2000" b="1" dirty="0" smtClean="0"/>
          </a:p>
          <a:p>
            <a:pPr>
              <a:buNone/>
            </a:pPr>
            <a:r>
              <a:rPr lang="en-GB" sz="2000" dirty="0" smtClean="0"/>
              <a:t>Dear Mr. </a:t>
            </a:r>
            <a:r>
              <a:rPr lang="en-GB" sz="2000" dirty="0" err="1" smtClean="0"/>
              <a:t>Stumpf</a:t>
            </a:r>
            <a:r>
              <a:rPr lang="en-GB" sz="2000" dirty="0" smtClean="0"/>
              <a:t>,</a:t>
            </a:r>
          </a:p>
          <a:p>
            <a:pPr>
              <a:buNone/>
            </a:pPr>
            <a:endParaRPr lang="en-GB" sz="2000" dirty="0" smtClean="0"/>
          </a:p>
          <a:p>
            <a:pPr>
              <a:buNone/>
            </a:pPr>
            <a:r>
              <a:rPr lang="de-DE" sz="2000" b="1" dirty="0" err="1" smtClean="0"/>
              <a:t>Introduction</a:t>
            </a:r>
            <a:r>
              <a:rPr lang="de-DE" sz="2000" b="1" dirty="0" smtClean="0"/>
              <a:t> </a:t>
            </a:r>
            <a:r>
              <a:rPr lang="de-DE" sz="2000" b="1" dirty="0" smtClean="0"/>
              <a:t>– </a:t>
            </a:r>
            <a:r>
              <a:rPr lang="de-DE" sz="2000" b="1" dirty="0" err="1" smtClean="0"/>
              <a:t>Why</a:t>
            </a:r>
            <a:r>
              <a:rPr lang="de-DE" sz="2000" b="1" dirty="0" smtClean="0"/>
              <a:t> </a:t>
            </a:r>
            <a:r>
              <a:rPr lang="de-DE" sz="2000" b="1" dirty="0" err="1" smtClean="0"/>
              <a:t>are</a:t>
            </a:r>
            <a:r>
              <a:rPr lang="de-DE" sz="2000" b="1" dirty="0" smtClean="0"/>
              <a:t> </a:t>
            </a:r>
            <a:r>
              <a:rPr lang="de-DE" sz="2000" b="1" dirty="0" err="1" smtClean="0"/>
              <a:t>you</a:t>
            </a:r>
            <a:r>
              <a:rPr lang="de-DE" sz="2000" b="1" dirty="0" smtClean="0"/>
              <a:t> </a:t>
            </a:r>
            <a:r>
              <a:rPr lang="de-DE" sz="2000" b="1" dirty="0" err="1" smtClean="0"/>
              <a:t>writing</a:t>
            </a:r>
            <a:r>
              <a:rPr lang="de-DE" sz="2000" b="1" dirty="0" smtClean="0"/>
              <a:t>?</a:t>
            </a:r>
          </a:p>
          <a:p>
            <a:pPr marL="0" indent="0" algn="just">
              <a:buNone/>
            </a:pPr>
            <a:r>
              <a:rPr lang="en-GB" sz="2000" dirty="0"/>
              <a:t>m</a:t>
            </a:r>
            <a:r>
              <a:rPr lang="en-GB" sz="2000" dirty="0" smtClean="0"/>
              <a:t>y name is Hannah </a:t>
            </a:r>
            <a:r>
              <a:rPr lang="en-GB" sz="2000" dirty="0" err="1" smtClean="0"/>
              <a:t>Prilop</a:t>
            </a:r>
            <a:r>
              <a:rPr lang="en-GB" sz="2000" dirty="0" smtClean="0"/>
              <a:t>, I am 16 years old and in the 10th grade of the Christian </a:t>
            </a:r>
            <a:r>
              <a:rPr lang="en-GB" sz="2000" dirty="0" err="1" smtClean="0"/>
              <a:t>Highschool</a:t>
            </a:r>
            <a:r>
              <a:rPr lang="en-GB" sz="2000" dirty="0" smtClean="0"/>
              <a:t> in </a:t>
            </a:r>
            <a:r>
              <a:rPr lang="en-GB" sz="2000" dirty="0" err="1" smtClean="0"/>
              <a:t>Hermannsburg</a:t>
            </a:r>
            <a:r>
              <a:rPr lang="en-GB" sz="2000" dirty="0" smtClean="0"/>
              <a:t>. In summer 2016 I expect to finish school with Advanced secondary education.</a:t>
            </a:r>
          </a:p>
          <a:p>
            <a:pPr>
              <a:buNone/>
            </a:pPr>
            <a:endParaRPr lang="en-GB" sz="2000" b="1" dirty="0" smtClean="0"/>
          </a:p>
          <a:p>
            <a:pPr>
              <a:buNone/>
            </a:pPr>
            <a:endParaRPr lang="en-GB" sz="2000" dirty="0" smtClean="0"/>
          </a:p>
          <a:p>
            <a:pPr>
              <a:buNone/>
            </a:pPr>
            <a:endParaRPr lang="en-GB" sz="2000" dirty="0" smtClean="0"/>
          </a:p>
          <a:p>
            <a:pPr>
              <a:buNone/>
            </a:pPr>
            <a:endParaRPr lang="de-DE" sz="2000" dirty="0" smtClean="0"/>
          </a:p>
          <a:p>
            <a:endParaRPr lang="de-DE" dirty="0"/>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down)">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wipe(down)">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229600" cy="1080120"/>
          </a:xfrm>
        </p:spPr>
        <p:txBody>
          <a:bodyPr/>
          <a:lstStyle/>
          <a:p>
            <a:r>
              <a:rPr lang="de-DE" dirty="0" smtClean="0">
                <a:solidFill>
                  <a:srgbClr val="C00000"/>
                </a:solidFill>
              </a:rPr>
              <a:t>Letter </a:t>
            </a:r>
            <a:r>
              <a:rPr lang="de-DE" dirty="0" err="1" smtClean="0">
                <a:solidFill>
                  <a:srgbClr val="C00000"/>
                </a:solidFill>
              </a:rPr>
              <a:t>of</a:t>
            </a:r>
            <a:r>
              <a:rPr lang="de-DE" dirty="0" smtClean="0">
                <a:solidFill>
                  <a:srgbClr val="C00000"/>
                </a:solidFill>
              </a:rPr>
              <a:t> </a:t>
            </a:r>
            <a:r>
              <a:rPr lang="de-DE" dirty="0" err="1" smtClean="0">
                <a:solidFill>
                  <a:srgbClr val="C00000"/>
                </a:solidFill>
              </a:rPr>
              <a:t>application</a:t>
            </a:r>
            <a:endParaRPr lang="de-DE" dirty="0">
              <a:solidFill>
                <a:srgbClr val="C00000"/>
              </a:solidFill>
            </a:endParaRPr>
          </a:p>
        </p:txBody>
      </p:sp>
      <p:sp>
        <p:nvSpPr>
          <p:cNvPr id="3" name="Inhaltsplatzhalter 2"/>
          <p:cNvSpPr>
            <a:spLocks noGrp="1"/>
          </p:cNvSpPr>
          <p:nvPr>
            <p:ph idx="1"/>
          </p:nvPr>
        </p:nvSpPr>
        <p:spPr>
          <a:xfrm>
            <a:off x="457200" y="1484784"/>
            <a:ext cx="8229600" cy="5112568"/>
          </a:xfrm>
        </p:spPr>
        <p:txBody>
          <a:bodyPr>
            <a:normAutofit fontScale="92500" lnSpcReduction="10000"/>
          </a:bodyPr>
          <a:lstStyle/>
          <a:p>
            <a:pPr>
              <a:buNone/>
            </a:pPr>
            <a:r>
              <a:rPr lang="de-DE" sz="2400" b="1" u="sng" dirty="0" smtClean="0"/>
              <a:t>Part 3</a:t>
            </a:r>
          </a:p>
          <a:p>
            <a:pPr>
              <a:buNone/>
            </a:pPr>
            <a:endParaRPr lang="de-DE" sz="2400" b="1" dirty="0" smtClean="0"/>
          </a:p>
          <a:p>
            <a:pPr algn="just">
              <a:buNone/>
            </a:pPr>
            <a:r>
              <a:rPr lang="de-DE" sz="2000" b="1" dirty="0" smtClean="0"/>
              <a:t>Main </a:t>
            </a:r>
            <a:r>
              <a:rPr lang="de-DE" sz="2000" b="1" dirty="0" err="1" smtClean="0"/>
              <a:t>part</a:t>
            </a:r>
            <a:r>
              <a:rPr lang="de-DE" sz="2000" b="1" dirty="0" smtClean="0"/>
              <a:t> </a:t>
            </a:r>
            <a:r>
              <a:rPr lang="de-DE" sz="2000" b="1" dirty="0" smtClean="0"/>
              <a:t>– </a:t>
            </a:r>
            <a:r>
              <a:rPr lang="de-DE" sz="2000" b="1" dirty="0" err="1" smtClean="0"/>
              <a:t>Why</a:t>
            </a:r>
            <a:r>
              <a:rPr lang="de-DE" sz="2000" b="1" dirty="0" smtClean="0"/>
              <a:t> </a:t>
            </a:r>
            <a:r>
              <a:rPr lang="de-DE" sz="2000" b="1" dirty="0" err="1" smtClean="0"/>
              <a:t>are</a:t>
            </a:r>
            <a:r>
              <a:rPr lang="de-DE" sz="2000" b="1" dirty="0" smtClean="0"/>
              <a:t> </a:t>
            </a:r>
            <a:r>
              <a:rPr lang="de-DE" sz="2000" b="1" dirty="0" err="1" smtClean="0"/>
              <a:t>you</a:t>
            </a:r>
            <a:r>
              <a:rPr lang="de-DE" sz="2000" b="1" dirty="0" smtClean="0"/>
              <a:t> </a:t>
            </a:r>
            <a:r>
              <a:rPr lang="de-DE" sz="2000" b="1" dirty="0" err="1" smtClean="0"/>
              <a:t>the</a:t>
            </a:r>
            <a:r>
              <a:rPr lang="de-DE" sz="2000" b="1" dirty="0" smtClean="0"/>
              <a:t> </a:t>
            </a:r>
            <a:r>
              <a:rPr lang="de-DE" sz="2000" b="1" dirty="0" err="1" smtClean="0"/>
              <a:t>right</a:t>
            </a:r>
            <a:r>
              <a:rPr lang="de-DE" sz="2000" b="1" dirty="0" smtClean="0"/>
              <a:t> </a:t>
            </a:r>
            <a:r>
              <a:rPr lang="de-DE" sz="2000" b="1" dirty="0" err="1" smtClean="0"/>
              <a:t>person</a:t>
            </a:r>
            <a:r>
              <a:rPr lang="de-DE" sz="2000" b="1" dirty="0" smtClean="0"/>
              <a:t> </a:t>
            </a:r>
            <a:r>
              <a:rPr lang="de-DE" sz="2000" b="1" dirty="0" err="1" smtClean="0"/>
              <a:t>for</a:t>
            </a:r>
            <a:r>
              <a:rPr lang="de-DE" sz="2000" b="1" dirty="0" smtClean="0"/>
              <a:t> </a:t>
            </a:r>
            <a:r>
              <a:rPr lang="de-DE" sz="2000" b="1" dirty="0" err="1" smtClean="0"/>
              <a:t>this</a:t>
            </a:r>
            <a:r>
              <a:rPr lang="de-DE" sz="2000" b="1" dirty="0" smtClean="0"/>
              <a:t> </a:t>
            </a:r>
            <a:r>
              <a:rPr lang="de-DE" sz="2000" b="1" dirty="0" err="1" smtClean="0"/>
              <a:t>job</a:t>
            </a:r>
            <a:r>
              <a:rPr lang="de-DE" sz="2000" b="1" dirty="0" smtClean="0"/>
              <a:t>?</a:t>
            </a:r>
          </a:p>
          <a:p>
            <a:pPr marL="0" indent="0" algn="just">
              <a:buNone/>
            </a:pPr>
            <a:r>
              <a:rPr lang="en-GB" sz="2000" dirty="0" smtClean="0"/>
              <a:t>I would like to apply for the apprenticeship as architectural draftsman, which you are advertising on your website. I love to draw and take pictures and am interested in architecture and architectural history. In school my work is creative and precise. My teacher also praises my diverse interests and my openness to new things.</a:t>
            </a:r>
          </a:p>
          <a:p>
            <a:pPr marL="0" indent="0" algn="just">
              <a:buNone/>
            </a:pPr>
            <a:endParaRPr lang="en-GB" sz="2000" dirty="0" smtClean="0"/>
          </a:p>
          <a:p>
            <a:pPr marL="0" indent="0" algn="just">
              <a:buNone/>
            </a:pPr>
            <a:r>
              <a:rPr lang="en-GB" sz="2000" dirty="0" smtClean="0"/>
              <a:t>As you can see from my enclosed </a:t>
            </a:r>
            <a:r>
              <a:rPr lang="en-GB" sz="2000" dirty="0" err="1" smtClean="0"/>
              <a:t>resumѐ</a:t>
            </a:r>
            <a:r>
              <a:rPr lang="en-GB" sz="2000" dirty="0" smtClean="0"/>
              <a:t>, I have already done work experience at a construction company in Hamburg last year. There I was able to look over the shoulder of the drafters and see how a district is redesigned. Thus I have already received a first insight into the workplace.</a:t>
            </a:r>
          </a:p>
          <a:p>
            <a:pPr marL="0" indent="0" algn="just">
              <a:buNone/>
            </a:pPr>
            <a:endParaRPr lang="en-GB" sz="2000" dirty="0" smtClean="0"/>
          </a:p>
          <a:p>
            <a:pPr marL="0" indent="0" algn="just">
              <a:buNone/>
            </a:pPr>
            <a:r>
              <a:rPr lang="en-GB" sz="2000" dirty="0" smtClean="0"/>
              <a:t>If I were to describe myself, I would say I am team player, resilient, committed and reliable. In my spare time I dance, sing and play piano and meet up with friends to be creative together.</a:t>
            </a:r>
          </a:p>
          <a:p>
            <a:pPr>
              <a:buNone/>
            </a:pPr>
            <a:endParaRPr lang="de-DE" sz="2000" b="1" u="sng" dirty="0"/>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1008112"/>
          </a:xfrm>
        </p:spPr>
        <p:txBody>
          <a:bodyPr/>
          <a:lstStyle/>
          <a:p>
            <a:r>
              <a:rPr lang="de-DE" dirty="0" smtClean="0">
                <a:solidFill>
                  <a:srgbClr val="C00000"/>
                </a:solidFill>
              </a:rPr>
              <a:t>Letter </a:t>
            </a:r>
            <a:r>
              <a:rPr lang="de-DE" dirty="0" err="1" smtClean="0">
                <a:solidFill>
                  <a:srgbClr val="C00000"/>
                </a:solidFill>
              </a:rPr>
              <a:t>of</a:t>
            </a:r>
            <a:r>
              <a:rPr lang="de-DE" dirty="0" smtClean="0">
                <a:solidFill>
                  <a:srgbClr val="C00000"/>
                </a:solidFill>
              </a:rPr>
              <a:t> </a:t>
            </a:r>
            <a:r>
              <a:rPr lang="de-DE" dirty="0" err="1" smtClean="0">
                <a:solidFill>
                  <a:srgbClr val="C00000"/>
                </a:solidFill>
              </a:rPr>
              <a:t>application</a:t>
            </a:r>
            <a:endParaRPr lang="de-DE" dirty="0">
              <a:solidFill>
                <a:srgbClr val="C00000"/>
              </a:solidFill>
            </a:endParaRPr>
          </a:p>
        </p:txBody>
      </p:sp>
      <p:sp>
        <p:nvSpPr>
          <p:cNvPr id="3" name="Inhaltsplatzhalter 2"/>
          <p:cNvSpPr>
            <a:spLocks noGrp="1"/>
          </p:cNvSpPr>
          <p:nvPr>
            <p:ph idx="1"/>
          </p:nvPr>
        </p:nvSpPr>
        <p:spPr>
          <a:xfrm>
            <a:off x="457200" y="1500174"/>
            <a:ext cx="8229600" cy="5072098"/>
          </a:xfrm>
        </p:spPr>
        <p:txBody>
          <a:bodyPr>
            <a:normAutofit lnSpcReduction="10000"/>
          </a:bodyPr>
          <a:lstStyle/>
          <a:p>
            <a:pPr>
              <a:buNone/>
            </a:pPr>
            <a:r>
              <a:rPr lang="de-DE" sz="2400" b="1" u="sng" dirty="0" smtClean="0"/>
              <a:t>Part 4</a:t>
            </a:r>
          </a:p>
          <a:p>
            <a:pPr>
              <a:buNone/>
            </a:pPr>
            <a:endParaRPr lang="de-DE" sz="2400" b="1" u="sng" dirty="0" smtClean="0"/>
          </a:p>
          <a:p>
            <a:pPr>
              <a:buNone/>
            </a:pPr>
            <a:r>
              <a:rPr lang="de-DE" sz="2000" b="1" dirty="0" err="1" smtClean="0"/>
              <a:t>Friendly</a:t>
            </a:r>
            <a:r>
              <a:rPr lang="de-DE" sz="2000" b="1" dirty="0" smtClean="0"/>
              <a:t> </a:t>
            </a:r>
            <a:r>
              <a:rPr lang="de-DE" sz="2000" b="1" dirty="0" err="1"/>
              <a:t>e</a:t>
            </a:r>
            <a:r>
              <a:rPr lang="de-DE" sz="2000" b="1" dirty="0" err="1" smtClean="0"/>
              <a:t>nding</a:t>
            </a:r>
            <a:endParaRPr lang="de-DE" sz="2000" b="1" dirty="0" smtClean="0"/>
          </a:p>
          <a:p>
            <a:pPr marL="0" indent="0">
              <a:buNone/>
            </a:pPr>
            <a:r>
              <a:rPr lang="en-GB" sz="2000" dirty="0" smtClean="0"/>
              <a:t>Thank you for taking the time to read my application.                                           Hoping for a positive response on your part and a possible interview.</a:t>
            </a:r>
            <a:endParaRPr lang="de-DE" sz="2000" dirty="0" smtClean="0"/>
          </a:p>
          <a:p>
            <a:pPr>
              <a:buNone/>
            </a:pPr>
            <a:endParaRPr lang="de-DE" sz="2000" b="1" dirty="0" smtClean="0"/>
          </a:p>
          <a:p>
            <a:pPr>
              <a:buNone/>
            </a:pPr>
            <a:r>
              <a:rPr lang="de-DE" sz="2000" b="1" dirty="0" err="1" smtClean="0"/>
              <a:t>Regards</a:t>
            </a:r>
            <a:endParaRPr lang="de-DE" sz="2000" b="1" dirty="0" smtClean="0"/>
          </a:p>
          <a:p>
            <a:pPr>
              <a:buNone/>
            </a:pPr>
            <a:r>
              <a:rPr lang="de-DE" sz="2000" dirty="0" err="1" smtClean="0"/>
              <a:t>Yours</a:t>
            </a:r>
            <a:r>
              <a:rPr lang="de-DE" sz="2000" dirty="0" smtClean="0"/>
              <a:t> </a:t>
            </a:r>
            <a:r>
              <a:rPr lang="de-DE" sz="2000" dirty="0" err="1" smtClean="0"/>
              <a:t>sincerely</a:t>
            </a:r>
            <a:endParaRPr lang="de-DE" sz="2000" dirty="0" smtClean="0"/>
          </a:p>
          <a:p>
            <a:pPr>
              <a:buNone/>
            </a:pPr>
            <a:endParaRPr lang="de-DE" sz="2000" dirty="0" smtClean="0"/>
          </a:p>
          <a:p>
            <a:pPr>
              <a:buNone/>
            </a:pPr>
            <a:r>
              <a:rPr lang="de-DE" sz="2000" b="1" dirty="0" err="1" smtClean="0"/>
              <a:t>Signature</a:t>
            </a:r>
            <a:endParaRPr lang="de-DE" sz="2000" b="1" dirty="0" smtClean="0"/>
          </a:p>
          <a:p>
            <a:pPr>
              <a:buNone/>
            </a:pPr>
            <a:r>
              <a:rPr lang="en-GB" sz="2000" dirty="0" smtClean="0"/>
              <a:t>Hannah </a:t>
            </a:r>
            <a:r>
              <a:rPr lang="en-GB" sz="2000" dirty="0" err="1" smtClean="0"/>
              <a:t>Prilop</a:t>
            </a:r>
            <a:endParaRPr lang="en-GB" sz="2000" dirty="0" smtClean="0"/>
          </a:p>
          <a:p>
            <a:pPr>
              <a:buNone/>
            </a:pPr>
            <a:endParaRPr lang="en-GB" sz="2000" dirty="0" smtClean="0"/>
          </a:p>
          <a:p>
            <a:pPr>
              <a:buNone/>
            </a:pPr>
            <a:r>
              <a:rPr lang="de-DE" sz="2000" b="1" dirty="0" err="1" smtClean="0"/>
              <a:t>Attached</a:t>
            </a:r>
            <a:endParaRPr lang="de-DE" sz="2000" b="1" dirty="0" smtClean="0"/>
          </a:p>
          <a:p>
            <a:pPr>
              <a:buNone/>
            </a:pPr>
            <a:r>
              <a:rPr lang="en-GB" sz="2000" dirty="0" smtClean="0"/>
              <a:t>Attached: CV</a:t>
            </a:r>
            <a:endParaRPr lang="de-DE" sz="2000" dirty="0" smtClean="0"/>
          </a:p>
          <a:p>
            <a:pPr>
              <a:buNone/>
            </a:pPr>
            <a:endParaRPr lang="de-DE" sz="2000" b="1" dirty="0" smtClean="0"/>
          </a:p>
          <a:p>
            <a:pPr>
              <a:buNone/>
            </a:pPr>
            <a:endParaRPr lang="en-GB" sz="2000" b="1" dirty="0" smtClean="0"/>
          </a:p>
          <a:p>
            <a:pPr>
              <a:buNone/>
            </a:pPr>
            <a:endParaRPr lang="en-GB" sz="2000" dirty="0" smtClean="0"/>
          </a:p>
          <a:p>
            <a:pPr>
              <a:buNone/>
            </a:pPr>
            <a:endParaRPr lang="de-DE" sz="2000" dirty="0" smtClean="0"/>
          </a:p>
          <a:p>
            <a:pPr>
              <a:buNone/>
            </a:pPr>
            <a:endParaRPr lang="de-DE" sz="2000" b="1" dirty="0" smtClean="0"/>
          </a:p>
          <a:p>
            <a:pPr>
              <a:buNone/>
            </a:pPr>
            <a:endParaRPr lang="de-DE" sz="2000" dirty="0" smtClean="0"/>
          </a:p>
          <a:p>
            <a:pPr>
              <a:buNone/>
            </a:pPr>
            <a:endParaRPr lang="de-DE" sz="2000" dirty="0"/>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down)">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wipe(down)">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80728"/>
            <a:ext cx="8229600" cy="1512168"/>
          </a:xfrm>
        </p:spPr>
        <p:txBody>
          <a:bodyPr>
            <a:normAutofit fontScale="90000"/>
          </a:bodyPr>
          <a:lstStyle/>
          <a:p>
            <a:r>
              <a:rPr lang="de-DE" dirty="0" err="1" smtClean="0">
                <a:solidFill>
                  <a:srgbClr val="00B0F0"/>
                </a:solidFill>
              </a:rPr>
              <a:t>Our</a:t>
            </a:r>
            <a:r>
              <a:rPr lang="de-DE" dirty="0" smtClean="0">
                <a:solidFill>
                  <a:srgbClr val="00B0F0"/>
                </a:solidFill>
              </a:rPr>
              <a:t> </a:t>
            </a:r>
            <a:r>
              <a:rPr lang="de-DE" dirty="0" err="1" smtClean="0">
                <a:solidFill>
                  <a:srgbClr val="00B0F0"/>
                </a:solidFill>
              </a:rPr>
              <a:t>examples</a:t>
            </a:r>
            <a:r>
              <a:rPr lang="de-DE" dirty="0" smtClean="0">
                <a:solidFill>
                  <a:srgbClr val="00B0F0"/>
                </a:solidFill>
              </a:rPr>
              <a:t/>
            </a:r>
            <a:br>
              <a:rPr lang="de-DE" dirty="0" smtClean="0">
                <a:solidFill>
                  <a:srgbClr val="00B0F0"/>
                </a:solidFill>
              </a:rPr>
            </a:br>
            <a:r>
              <a:rPr lang="de-DE" sz="3100" b="1" u="sng" dirty="0" smtClean="0">
                <a:solidFill>
                  <a:srgbClr val="C00000"/>
                </a:solidFill>
              </a:rPr>
              <a:t>Letter </a:t>
            </a:r>
            <a:r>
              <a:rPr lang="de-DE" sz="3100" b="1" u="sng" dirty="0" err="1" smtClean="0">
                <a:solidFill>
                  <a:srgbClr val="C00000"/>
                </a:solidFill>
              </a:rPr>
              <a:t>of</a:t>
            </a:r>
            <a:r>
              <a:rPr lang="de-DE" sz="3100" b="1" u="sng" dirty="0" smtClean="0">
                <a:solidFill>
                  <a:srgbClr val="C00000"/>
                </a:solidFill>
              </a:rPr>
              <a:t> </a:t>
            </a:r>
            <a:r>
              <a:rPr lang="de-DE" sz="3100" b="1" u="sng" dirty="0" err="1" smtClean="0">
                <a:solidFill>
                  <a:srgbClr val="C00000"/>
                </a:solidFill>
              </a:rPr>
              <a:t>application</a:t>
            </a:r>
            <a:r>
              <a:rPr lang="de-DE" dirty="0" smtClean="0">
                <a:solidFill>
                  <a:srgbClr val="00B0F0"/>
                </a:solidFill>
              </a:rPr>
              <a:t/>
            </a:r>
            <a:br>
              <a:rPr lang="de-DE" dirty="0" smtClean="0">
                <a:solidFill>
                  <a:srgbClr val="00B0F0"/>
                </a:solidFill>
              </a:rPr>
            </a:br>
            <a:endParaRPr lang="de-DE" dirty="0">
              <a:solidFill>
                <a:srgbClr val="00B0F0"/>
              </a:solidFill>
            </a:endParaRPr>
          </a:p>
        </p:txBody>
      </p:sp>
      <p:sp>
        <p:nvSpPr>
          <p:cNvPr id="3" name="Inhaltsplatzhalter 2"/>
          <p:cNvSpPr>
            <a:spLocks noGrp="1"/>
          </p:cNvSpPr>
          <p:nvPr>
            <p:ph sz="half" idx="1"/>
          </p:nvPr>
        </p:nvSpPr>
        <p:spPr>
          <a:xfrm>
            <a:off x="914400" y="1844824"/>
            <a:ext cx="3749040" cy="5013176"/>
          </a:xfrm>
        </p:spPr>
        <p:txBody>
          <a:bodyPr>
            <a:normAutofit fontScale="25000" lnSpcReduction="20000"/>
          </a:bodyPr>
          <a:lstStyle/>
          <a:p>
            <a:pPr marL="0" indent="0">
              <a:buNone/>
            </a:pPr>
            <a:r>
              <a:rPr lang="de-DE" dirty="0"/>
              <a:t>Hannah Prilop</a:t>
            </a:r>
          </a:p>
          <a:p>
            <a:pPr marL="0" indent="0">
              <a:buNone/>
            </a:pPr>
            <a:r>
              <a:rPr lang="de-DE" dirty="0" err="1"/>
              <a:t>Scheelenstraße</a:t>
            </a:r>
            <a:r>
              <a:rPr lang="de-DE" dirty="0"/>
              <a:t> 5</a:t>
            </a:r>
          </a:p>
          <a:p>
            <a:pPr marL="0" indent="0">
              <a:buNone/>
            </a:pPr>
            <a:r>
              <a:rPr lang="de-DE" dirty="0"/>
              <a:t>29303 Bergen</a:t>
            </a:r>
          </a:p>
          <a:p>
            <a:pPr marL="0" indent="0">
              <a:buNone/>
            </a:pPr>
            <a:r>
              <a:rPr lang="de-DE" dirty="0"/>
              <a:t>Tel.: 05051/8724</a:t>
            </a:r>
          </a:p>
          <a:p>
            <a:pPr marL="0" indent="0">
              <a:buNone/>
            </a:pPr>
            <a:r>
              <a:rPr lang="de-DE" dirty="0"/>
              <a:t>E-Mail: hannah.prilop@gmx.de</a:t>
            </a:r>
          </a:p>
          <a:p>
            <a:pPr marL="0" indent="0">
              <a:buNone/>
            </a:pPr>
            <a:r>
              <a:rPr lang="de-DE" dirty="0"/>
              <a:t> </a:t>
            </a:r>
          </a:p>
          <a:p>
            <a:pPr marL="0" indent="0">
              <a:buNone/>
            </a:pPr>
            <a:r>
              <a:rPr lang="de-DE" dirty="0"/>
              <a:t> </a:t>
            </a:r>
          </a:p>
          <a:p>
            <a:pPr marL="0" indent="0">
              <a:buNone/>
            </a:pPr>
            <a:r>
              <a:rPr lang="de-DE" dirty="0"/>
              <a:t>Dipl. Ing. Karsten Stumpf, Freier Architekt                                                                                                 Schuhstraße </a:t>
            </a:r>
            <a:r>
              <a:rPr lang="de-DE" dirty="0" smtClean="0"/>
              <a:t>16</a:t>
            </a:r>
          </a:p>
          <a:p>
            <a:pPr marL="0" indent="0">
              <a:buNone/>
            </a:pPr>
            <a:r>
              <a:rPr lang="de-DE" dirty="0" smtClean="0"/>
              <a:t>29221 Celle</a:t>
            </a:r>
          </a:p>
          <a:p>
            <a:pPr marL="0" indent="0">
              <a:buNone/>
            </a:pPr>
            <a:r>
              <a:rPr lang="de-DE" dirty="0" smtClean="0"/>
              <a:t> </a:t>
            </a:r>
            <a:endParaRPr lang="de-DE" dirty="0"/>
          </a:p>
          <a:p>
            <a:pPr marL="0" indent="0">
              <a:buNone/>
            </a:pPr>
            <a:r>
              <a:rPr lang="de-DE" dirty="0" smtClean="0"/>
              <a:t>                                                                                                                       Bergen</a:t>
            </a:r>
            <a:r>
              <a:rPr lang="de-DE" dirty="0" smtClean="0"/>
              <a:t>, </a:t>
            </a:r>
            <a:r>
              <a:rPr lang="de-DE" dirty="0"/>
              <a:t>24.04.2016</a:t>
            </a:r>
          </a:p>
          <a:p>
            <a:pPr marL="0" indent="0">
              <a:buNone/>
            </a:pPr>
            <a:endParaRPr lang="de-DE" b="1" dirty="0" smtClean="0"/>
          </a:p>
          <a:p>
            <a:pPr marL="0" indent="0">
              <a:buNone/>
            </a:pPr>
            <a:endParaRPr lang="de-DE" b="1" dirty="0"/>
          </a:p>
          <a:p>
            <a:pPr marL="0" indent="0">
              <a:buNone/>
            </a:pPr>
            <a:r>
              <a:rPr lang="de-DE" b="1" dirty="0" err="1" smtClean="0"/>
              <a:t>Application</a:t>
            </a:r>
            <a:r>
              <a:rPr lang="de-DE" b="1" dirty="0" smtClean="0"/>
              <a:t> </a:t>
            </a:r>
            <a:r>
              <a:rPr lang="de-DE" b="1" dirty="0" err="1"/>
              <a:t>for</a:t>
            </a:r>
            <a:r>
              <a:rPr lang="de-DE" b="1" dirty="0"/>
              <a:t> an </a:t>
            </a:r>
            <a:r>
              <a:rPr lang="de-DE" b="1" dirty="0" err="1"/>
              <a:t>apprenticeship</a:t>
            </a:r>
            <a:r>
              <a:rPr lang="de-DE" b="1" dirty="0"/>
              <a:t> </a:t>
            </a:r>
            <a:r>
              <a:rPr lang="de-DE" b="1" dirty="0" err="1"/>
              <a:t>as</a:t>
            </a:r>
            <a:r>
              <a:rPr lang="de-DE" b="1" dirty="0"/>
              <a:t> an </a:t>
            </a:r>
            <a:r>
              <a:rPr lang="de-DE" b="1" dirty="0" err="1"/>
              <a:t>architectural</a:t>
            </a:r>
            <a:r>
              <a:rPr lang="de-DE" b="1" dirty="0"/>
              <a:t> </a:t>
            </a:r>
            <a:r>
              <a:rPr lang="de-DE" b="1" dirty="0" err="1"/>
              <a:t>draftsman</a:t>
            </a:r>
            <a:r>
              <a:rPr lang="de-DE" b="1" dirty="0" smtClean="0"/>
              <a:t>.</a:t>
            </a:r>
          </a:p>
          <a:p>
            <a:pPr marL="0" indent="0">
              <a:buNone/>
            </a:pPr>
            <a:endParaRPr lang="de-DE" dirty="0"/>
          </a:p>
          <a:p>
            <a:pPr marL="0" indent="0">
              <a:buNone/>
            </a:pPr>
            <a:r>
              <a:rPr lang="de-DE" b="1" dirty="0"/>
              <a:t> </a:t>
            </a:r>
            <a:endParaRPr lang="de-DE" dirty="0"/>
          </a:p>
          <a:p>
            <a:pPr marL="0" indent="0">
              <a:buNone/>
            </a:pPr>
            <a:r>
              <a:rPr lang="en-GB" dirty="0"/>
              <a:t>Dear Mr. </a:t>
            </a:r>
            <a:r>
              <a:rPr lang="en-GB" dirty="0" err="1"/>
              <a:t>Stumpf</a:t>
            </a:r>
            <a:r>
              <a:rPr lang="en-GB" dirty="0" smtClean="0"/>
              <a:t>,</a:t>
            </a:r>
          </a:p>
          <a:p>
            <a:pPr marL="0" indent="0" algn="just">
              <a:buNone/>
            </a:pPr>
            <a:endParaRPr lang="de-DE" dirty="0"/>
          </a:p>
          <a:p>
            <a:pPr marL="0" indent="0" algn="just">
              <a:buNone/>
            </a:pPr>
            <a:r>
              <a:rPr lang="en-GB" dirty="0"/>
              <a:t>My name is Hannah Prilop, I am 16 years old and in the 10th grade of the Christian </a:t>
            </a:r>
            <a:r>
              <a:rPr lang="en-GB" dirty="0" err="1"/>
              <a:t>Highschool</a:t>
            </a:r>
            <a:r>
              <a:rPr lang="en-GB" dirty="0"/>
              <a:t> in </a:t>
            </a:r>
            <a:r>
              <a:rPr lang="en-GB" dirty="0" err="1"/>
              <a:t>Hermannsburg</a:t>
            </a:r>
            <a:r>
              <a:rPr lang="en-GB" dirty="0"/>
              <a:t>. In summer 2016 I expect to finish school with Advanced secondary education</a:t>
            </a:r>
            <a:r>
              <a:rPr lang="en-GB" dirty="0" smtClean="0"/>
              <a:t>.</a:t>
            </a:r>
          </a:p>
          <a:p>
            <a:pPr marL="0" indent="0" algn="just">
              <a:buNone/>
            </a:pPr>
            <a:endParaRPr lang="de-DE" dirty="0"/>
          </a:p>
          <a:p>
            <a:pPr marL="0" indent="0" algn="just">
              <a:buNone/>
            </a:pPr>
            <a:r>
              <a:rPr lang="en-GB" dirty="0" smtClean="0"/>
              <a:t>I would like to apply for the apprenticeship as architectural draftsman, which you are advertising on your website. I love to draw and take pictures and am interested in architecture and architectural history. In school my work is creative and precise. My teacher also praises my diverse interests and my openness to new things.</a:t>
            </a:r>
          </a:p>
          <a:p>
            <a:pPr marL="0" indent="0" algn="just">
              <a:buNone/>
            </a:pPr>
            <a:endParaRPr lang="de-DE" dirty="0" smtClean="0"/>
          </a:p>
          <a:p>
            <a:pPr marL="0" indent="0" algn="just">
              <a:buNone/>
            </a:pPr>
            <a:r>
              <a:rPr lang="en-GB" dirty="0" smtClean="0"/>
              <a:t>As you can see from my enclosed </a:t>
            </a:r>
            <a:r>
              <a:rPr lang="en-GB" dirty="0" err="1" smtClean="0"/>
              <a:t>resumѐ</a:t>
            </a:r>
            <a:r>
              <a:rPr lang="en-GB" dirty="0" smtClean="0"/>
              <a:t>, I have already done work experience at a construction company in Hamburg last year. There I was able to look over the shoulder of the drafters and see how a district is redesigned. Thus I have already received a first insight into the workplace.</a:t>
            </a:r>
          </a:p>
          <a:p>
            <a:pPr marL="0" indent="0" algn="just">
              <a:buNone/>
            </a:pPr>
            <a:endParaRPr lang="de-DE" dirty="0" smtClean="0"/>
          </a:p>
          <a:p>
            <a:pPr marL="0" indent="0" algn="just">
              <a:buNone/>
            </a:pPr>
            <a:r>
              <a:rPr lang="en-GB" dirty="0" smtClean="0"/>
              <a:t>If I were to describe myself, I would say I am team player, resilient, committed and reliable. In my spare time I dance, sing and play piano and meet up with friends to be creative together.</a:t>
            </a:r>
          </a:p>
          <a:p>
            <a:pPr marL="0" indent="0" algn="just">
              <a:buNone/>
            </a:pPr>
            <a:endParaRPr lang="de-DE" dirty="0"/>
          </a:p>
          <a:p>
            <a:pPr marL="0" indent="0" algn="just">
              <a:buNone/>
            </a:pPr>
            <a:r>
              <a:rPr lang="en-GB" dirty="0"/>
              <a:t>Thank you for taking the time to read my application. Hoping for a positive response on your part and a possible interview.</a:t>
            </a:r>
            <a:endParaRPr lang="de-DE" dirty="0"/>
          </a:p>
          <a:p>
            <a:pPr marL="0" indent="0" algn="just">
              <a:buNone/>
            </a:pPr>
            <a:r>
              <a:rPr lang="en-GB" dirty="0"/>
              <a:t>Yours sincerely</a:t>
            </a:r>
            <a:endParaRPr lang="de-DE" dirty="0"/>
          </a:p>
          <a:p>
            <a:pPr marL="0" indent="0">
              <a:buNone/>
            </a:pPr>
            <a:r>
              <a:rPr lang="en-GB" dirty="0"/>
              <a:t> </a:t>
            </a:r>
            <a:endParaRPr lang="de-DE" dirty="0"/>
          </a:p>
          <a:p>
            <a:pPr marL="0" indent="0">
              <a:buNone/>
            </a:pPr>
            <a:r>
              <a:rPr lang="en-GB" dirty="0"/>
              <a:t> </a:t>
            </a:r>
            <a:endParaRPr lang="de-DE" dirty="0"/>
          </a:p>
          <a:p>
            <a:pPr marL="0" indent="0">
              <a:buNone/>
            </a:pPr>
            <a:r>
              <a:rPr lang="en-GB" dirty="0"/>
              <a:t>Hannah Prilop</a:t>
            </a:r>
            <a:endParaRPr lang="de-DE" dirty="0"/>
          </a:p>
          <a:p>
            <a:pPr marL="0" indent="0">
              <a:buNone/>
            </a:pPr>
            <a:r>
              <a:rPr lang="en-GB" dirty="0"/>
              <a:t> </a:t>
            </a:r>
            <a:endParaRPr lang="de-DE" dirty="0"/>
          </a:p>
          <a:p>
            <a:pPr marL="0" indent="0">
              <a:buNone/>
            </a:pPr>
            <a:r>
              <a:rPr lang="en-GB" dirty="0"/>
              <a:t>Attached: CV</a:t>
            </a:r>
            <a:endParaRPr lang="de-DE" dirty="0"/>
          </a:p>
          <a:p>
            <a:pPr marL="0" indent="0">
              <a:buNone/>
            </a:pPr>
            <a:endParaRPr lang="de-DE" dirty="0"/>
          </a:p>
        </p:txBody>
      </p:sp>
      <p:sp>
        <p:nvSpPr>
          <p:cNvPr id="4" name="Inhaltsplatzhalter 3"/>
          <p:cNvSpPr>
            <a:spLocks noGrp="1"/>
          </p:cNvSpPr>
          <p:nvPr>
            <p:ph sz="half" idx="2"/>
          </p:nvPr>
        </p:nvSpPr>
        <p:spPr>
          <a:xfrm>
            <a:off x="4211960" y="1772816"/>
            <a:ext cx="4474840" cy="4353347"/>
          </a:xfrm>
        </p:spPr>
        <p:txBody>
          <a:bodyPr>
            <a:normAutofit fontScale="25000" lnSpcReduction="20000"/>
          </a:bodyPr>
          <a:lstStyle/>
          <a:p>
            <a:endParaRPr lang="de-DE" dirty="0" smtClean="0"/>
          </a:p>
          <a:p>
            <a:endParaRPr lang="de-DE" dirty="0"/>
          </a:p>
          <a:p>
            <a:pPr marL="0" indent="0">
              <a:buNone/>
            </a:pPr>
            <a:r>
              <a:rPr lang="de-DE" sz="3600" dirty="0" smtClean="0"/>
              <a:t>                               		</a:t>
            </a:r>
            <a:r>
              <a:rPr lang="de-DE" sz="4400" b="1" u="sng" dirty="0" err="1"/>
              <a:t>A</a:t>
            </a:r>
            <a:r>
              <a:rPr lang="de-DE" sz="4400" b="1" u="sng" dirty="0" err="1" smtClean="0"/>
              <a:t>ddress</a:t>
            </a:r>
            <a:r>
              <a:rPr lang="de-DE" sz="4400" b="1" u="sng" dirty="0" smtClean="0"/>
              <a:t> </a:t>
            </a:r>
            <a:r>
              <a:rPr lang="de-DE" sz="4400" b="1" u="sng" dirty="0" err="1" smtClean="0"/>
              <a:t>of</a:t>
            </a:r>
            <a:r>
              <a:rPr lang="de-DE" sz="4400" b="1" u="sng" dirty="0" smtClean="0"/>
              <a:t> </a:t>
            </a:r>
            <a:r>
              <a:rPr lang="de-DE" sz="4200" b="1" u="sng" dirty="0" err="1" smtClean="0"/>
              <a:t>the</a:t>
            </a:r>
            <a:r>
              <a:rPr lang="de-DE" sz="4200" b="1" u="sng" dirty="0" smtClean="0"/>
              <a:t> </a:t>
            </a:r>
            <a:r>
              <a:rPr lang="de-DE" sz="4200" b="1" u="sng" dirty="0" err="1" smtClean="0"/>
              <a:t>addresser</a:t>
            </a:r>
            <a:endParaRPr lang="de-DE" sz="4200" b="1" u="sng" dirty="0"/>
          </a:p>
          <a:p>
            <a:pPr marL="0" indent="0">
              <a:buNone/>
            </a:pPr>
            <a:endParaRPr lang="de-DE" sz="4200" b="1" u="sng" dirty="0" smtClean="0"/>
          </a:p>
          <a:p>
            <a:pPr marL="0" indent="0">
              <a:buNone/>
            </a:pPr>
            <a:endParaRPr lang="de-DE" sz="4200" b="1" u="sng" dirty="0"/>
          </a:p>
          <a:p>
            <a:pPr marL="0" indent="0">
              <a:buNone/>
            </a:pPr>
            <a:r>
              <a:rPr lang="de-DE" sz="4200" b="1" dirty="0"/>
              <a:t> </a:t>
            </a:r>
            <a:r>
              <a:rPr lang="de-DE" sz="4200" b="1" dirty="0" smtClean="0"/>
              <a:t>                       		</a:t>
            </a:r>
            <a:r>
              <a:rPr lang="de-DE" sz="4400" b="1" u="sng" dirty="0" err="1"/>
              <a:t>A</a:t>
            </a:r>
            <a:r>
              <a:rPr lang="de-DE" sz="4400" b="1" u="sng" dirty="0" err="1" smtClean="0"/>
              <a:t>ddress</a:t>
            </a:r>
            <a:r>
              <a:rPr lang="de-DE" sz="4400" b="1" u="sng" dirty="0" smtClean="0"/>
              <a:t> </a:t>
            </a:r>
            <a:r>
              <a:rPr lang="de-DE" sz="4400" b="1" u="sng" dirty="0" err="1" smtClean="0"/>
              <a:t>of</a:t>
            </a:r>
            <a:r>
              <a:rPr lang="de-DE" sz="4400" b="1" u="sng" dirty="0" smtClean="0"/>
              <a:t> </a:t>
            </a:r>
            <a:r>
              <a:rPr lang="de-DE" sz="4400" b="1" u="sng" dirty="0" err="1" smtClean="0"/>
              <a:t>the</a:t>
            </a:r>
            <a:r>
              <a:rPr lang="de-DE" sz="4400" b="1" u="sng" dirty="0" smtClean="0"/>
              <a:t> </a:t>
            </a:r>
            <a:r>
              <a:rPr lang="de-DE" sz="4400" b="1" u="sng" dirty="0" err="1" smtClean="0"/>
              <a:t>addressee</a:t>
            </a:r>
            <a:endParaRPr lang="de-DE" sz="4400" b="1" u="sng" dirty="0" smtClean="0"/>
          </a:p>
          <a:p>
            <a:pPr marL="0" indent="0">
              <a:buNone/>
            </a:pPr>
            <a:endParaRPr lang="de-DE" sz="4200" dirty="0"/>
          </a:p>
          <a:p>
            <a:pPr marL="0" indent="0">
              <a:buNone/>
            </a:pPr>
            <a:r>
              <a:rPr lang="de-DE" sz="4200" dirty="0" smtClean="0"/>
              <a:t>                        		</a:t>
            </a:r>
            <a:r>
              <a:rPr lang="de-DE" sz="4200" b="1" u="sng" dirty="0"/>
              <a:t>D</a:t>
            </a:r>
            <a:r>
              <a:rPr lang="de-DE" sz="4200" b="1" u="sng" dirty="0" smtClean="0"/>
              <a:t>ate </a:t>
            </a:r>
            <a:endParaRPr lang="de-DE" sz="4200" b="1" u="sng" dirty="0" smtClean="0"/>
          </a:p>
          <a:p>
            <a:pPr marL="0" indent="0">
              <a:buNone/>
            </a:pPr>
            <a:endParaRPr lang="de-DE" sz="4200" dirty="0"/>
          </a:p>
          <a:p>
            <a:pPr marL="0" indent="0">
              <a:buNone/>
            </a:pPr>
            <a:r>
              <a:rPr lang="de-DE" sz="4200" b="1" dirty="0"/>
              <a:t> </a:t>
            </a:r>
            <a:r>
              <a:rPr lang="de-DE" sz="4200" b="1" dirty="0" smtClean="0"/>
              <a:t>                       		</a:t>
            </a:r>
            <a:r>
              <a:rPr lang="de-DE" sz="4200" b="1" u="sng" dirty="0" err="1"/>
              <a:t>H</a:t>
            </a:r>
            <a:r>
              <a:rPr lang="de-DE" sz="4200" b="1" u="sng" dirty="0" err="1" smtClean="0"/>
              <a:t>eading</a:t>
            </a:r>
            <a:endParaRPr lang="de-DE" sz="4200" b="1" u="sng" dirty="0"/>
          </a:p>
          <a:p>
            <a:pPr marL="0" indent="0">
              <a:buNone/>
            </a:pPr>
            <a:r>
              <a:rPr lang="de-DE" sz="4200" b="1" dirty="0"/>
              <a:t> </a:t>
            </a:r>
            <a:r>
              <a:rPr lang="de-DE" sz="4200" b="1" dirty="0" smtClean="0"/>
              <a:t>                             </a:t>
            </a:r>
          </a:p>
          <a:p>
            <a:pPr marL="0" indent="0">
              <a:buNone/>
            </a:pPr>
            <a:r>
              <a:rPr lang="de-DE" sz="4200" b="1" dirty="0"/>
              <a:t> </a:t>
            </a:r>
            <a:r>
              <a:rPr lang="de-DE" sz="4200" b="1" dirty="0" smtClean="0"/>
              <a:t>                       		</a:t>
            </a:r>
            <a:r>
              <a:rPr lang="de-DE" sz="4200" b="1" u="sng" dirty="0" err="1"/>
              <a:t>S</a:t>
            </a:r>
            <a:r>
              <a:rPr lang="de-DE" sz="4200" b="1" u="sng" dirty="0" err="1" smtClean="0"/>
              <a:t>alutation</a:t>
            </a:r>
            <a:endParaRPr lang="de-DE" sz="4200" b="1" u="sng" dirty="0" smtClean="0"/>
          </a:p>
          <a:p>
            <a:pPr marL="0" indent="0">
              <a:buNone/>
            </a:pPr>
            <a:endParaRPr lang="de-DE" sz="4200" b="1" dirty="0"/>
          </a:p>
          <a:p>
            <a:pPr marL="0" indent="0">
              <a:buNone/>
            </a:pPr>
            <a:r>
              <a:rPr lang="de-DE" sz="4200" b="1" dirty="0" smtClean="0"/>
              <a:t>                        		</a:t>
            </a:r>
            <a:r>
              <a:rPr lang="de-DE" sz="4200" b="1" u="sng" dirty="0" err="1" smtClean="0"/>
              <a:t>I</a:t>
            </a:r>
            <a:r>
              <a:rPr lang="de-DE" sz="4200" b="1" u="sng" dirty="0" err="1" smtClean="0"/>
              <a:t>ntroduction</a:t>
            </a:r>
            <a:r>
              <a:rPr lang="de-DE" sz="4200" b="1" u="sng" dirty="0" smtClean="0"/>
              <a:t> – </a:t>
            </a:r>
            <a:r>
              <a:rPr lang="de-DE" sz="4200" b="1" u="sng" dirty="0" err="1" smtClean="0"/>
              <a:t>Why</a:t>
            </a:r>
            <a:r>
              <a:rPr lang="de-DE" sz="4200" b="1" u="sng" dirty="0" smtClean="0"/>
              <a:t> </a:t>
            </a:r>
            <a:r>
              <a:rPr lang="de-DE" sz="4200" b="1" u="sng" dirty="0" err="1" smtClean="0"/>
              <a:t>are</a:t>
            </a:r>
            <a:r>
              <a:rPr lang="de-DE" sz="4200" b="1" u="sng" dirty="0" smtClean="0"/>
              <a:t> </a:t>
            </a:r>
            <a:r>
              <a:rPr lang="de-DE" sz="4200" b="1" u="sng" dirty="0" err="1" smtClean="0"/>
              <a:t>you</a:t>
            </a:r>
            <a:r>
              <a:rPr lang="de-DE" sz="4200" b="1" u="sng" dirty="0" smtClean="0"/>
              <a:t>              </a:t>
            </a:r>
            <a:r>
              <a:rPr lang="de-DE" sz="4200" b="1" dirty="0" smtClean="0"/>
              <a:t>		</a:t>
            </a:r>
            <a:r>
              <a:rPr lang="de-DE" sz="4200" b="1" u="sng" dirty="0" err="1" smtClean="0"/>
              <a:t>writing</a:t>
            </a:r>
            <a:r>
              <a:rPr lang="de-DE" sz="4200" b="1" u="sng" dirty="0" smtClean="0"/>
              <a:t>?</a:t>
            </a:r>
          </a:p>
          <a:p>
            <a:pPr marL="0" indent="0">
              <a:buNone/>
            </a:pPr>
            <a:endParaRPr lang="de-DE" sz="4200" b="1" dirty="0"/>
          </a:p>
          <a:p>
            <a:pPr marL="0" indent="0">
              <a:buNone/>
            </a:pPr>
            <a:r>
              <a:rPr lang="de-DE" sz="4200" b="1" dirty="0" smtClean="0"/>
              <a:t>                        		 </a:t>
            </a:r>
            <a:r>
              <a:rPr lang="de-DE" sz="4200" b="1" u="sng" dirty="0" smtClean="0"/>
              <a:t>M</a:t>
            </a:r>
            <a:r>
              <a:rPr lang="de-DE" sz="4200" b="1" u="sng" dirty="0" smtClean="0"/>
              <a:t>ain </a:t>
            </a:r>
            <a:r>
              <a:rPr lang="de-DE" sz="4200" b="1" u="sng" dirty="0" err="1" smtClean="0"/>
              <a:t>part</a:t>
            </a:r>
            <a:r>
              <a:rPr lang="de-DE" sz="4200" b="1" u="sng" dirty="0" smtClean="0"/>
              <a:t> – </a:t>
            </a:r>
            <a:r>
              <a:rPr lang="de-DE" sz="4200" b="1" u="sng" dirty="0" err="1" smtClean="0"/>
              <a:t>Why</a:t>
            </a:r>
            <a:r>
              <a:rPr lang="de-DE" sz="4200" b="1" u="sng" dirty="0" smtClean="0"/>
              <a:t> </a:t>
            </a:r>
            <a:r>
              <a:rPr lang="de-DE" sz="4200" b="1" u="sng" dirty="0" err="1" smtClean="0"/>
              <a:t>are</a:t>
            </a:r>
            <a:r>
              <a:rPr lang="de-DE" sz="4200" b="1" u="sng" dirty="0" smtClean="0"/>
              <a:t> </a:t>
            </a:r>
            <a:r>
              <a:rPr lang="de-DE" sz="4200" b="1" u="sng" dirty="0" err="1" smtClean="0"/>
              <a:t>you</a:t>
            </a:r>
            <a:r>
              <a:rPr lang="de-DE" sz="4200" b="1" u="sng" dirty="0" smtClean="0"/>
              <a:t> </a:t>
            </a:r>
            <a:r>
              <a:rPr lang="de-DE" sz="4200" b="1" u="sng" dirty="0" err="1" smtClean="0"/>
              <a:t>the</a:t>
            </a:r>
            <a:r>
              <a:rPr lang="de-DE" sz="4200" b="1" u="sng" dirty="0" smtClean="0"/>
              <a:t> </a:t>
            </a:r>
            <a:r>
              <a:rPr lang="de-DE" sz="4200" b="1" u="sng" dirty="0" err="1" smtClean="0"/>
              <a:t>right</a:t>
            </a:r>
            <a:r>
              <a:rPr lang="de-DE" sz="4200" b="1" u="sng" dirty="0" smtClean="0"/>
              <a:t>                      </a:t>
            </a:r>
            <a:r>
              <a:rPr lang="de-DE" sz="4200" b="1" dirty="0" smtClean="0"/>
              <a:t>		 </a:t>
            </a:r>
            <a:r>
              <a:rPr lang="de-DE" sz="4200" b="1" u="sng" dirty="0" err="1" smtClean="0"/>
              <a:t>person</a:t>
            </a:r>
            <a:r>
              <a:rPr lang="de-DE" sz="4200" b="1" u="sng" dirty="0" smtClean="0"/>
              <a:t> </a:t>
            </a:r>
            <a:r>
              <a:rPr lang="de-DE" sz="4200" b="1" u="sng" dirty="0" err="1" smtClean="0"/>
              <a:t>for</a:t>
            </a:r>
            <a:r>
              <a:rPr lang="de-DE" sz="4200" b="1" u="sng" dirty="0" smtClean="0"/>
              <a:t> </a:t>
            </a:r>
            <a:r>
              <a:rPr lang="de-DE" sz="4200" b="1" u="sng" dirty="0" err="1" smtClean="0"/>
              <a:t>this</a:t>
            </a:r>
            <a:r>
              <a:rPr lang="de-DE" sz="4200" b="1" u="sng" dirty="0" smtClean="0"/>
              <a:t> </a:t>
            </a:r>
            <a:r>
              <a:rPr lang="de-DE" sz="4200" b="1" u="sng" dirty="0" err="1" smtClean="0"/>
              <a:t>job</a:t>
            </a:r>
            <a:r>
              <a:rPr lang="de-DE" sz="4200" b="1" u="sng" dirty="0" smtClean="0"/>
              <a:t>?</a:t>
            </a:r>
          </a:p>
          <a:p>
            <a:pPr marL="0" indent="0">
              <a:buNone/>
            </a:pPr>
            <a:endParaRPr lang="de-DE" sz="4200" b="1" u="sng" dirty="0"/>
          </a:p>
          <a:p>
            <a:pPr marL="0" indent="0">
              <a:buNone/>
            </a:pPr>
            <a:endParaRPr lang="de-DE" sz="4200" b="1" dirty="0" smtClean="0"/>
          </a:p>
          <a:p>
            <a:pPr marL="0" indent="0">
              <a:buNone/>
            </a:pPr>
            <a:endParaRPr lang="de-DE" sz="4200" b="1" dirty="0"/>
          </a:p>
          <a:p>
            <a:pPr marL="0" indent="0">
              <a:buNone/>
            </a:pPr>
            <a:r>
              <a:rPr lang="de-DE" sz="4200" b="1" dirty="0" smtClean="0"/>
              <a:t>                              </a:t>
            </a:r>
          </a:p>
          <a:p>
            <a:pPr marL="0" indent="0">
              <a:buNone/>
            </a:pPr>
            <a:r>
              <a:rPr lang="de-DE" sz="4200" b="1" dirty="0"/>
              <a:t> </a:t>
            </a:r>
            <a:r>
              <a:rPr lang="de-DE" sz="4200" b="1" dirty="0" smtClean="0"/>
              <a:t>                       		</a:t>
            </a:r>
            <a:r>
              <a:rPr lang="de-DE" sz="4200" b="1" u="sng" dirty="0" err="1" smtClean="0"/>
              <a:t>F</a:t>
            </a:r>
            <a:r>
              <a:rPr lang="de-DE" sz="4200" b="1" u="sng" dirty="0" err="1" smtClean="0"/>
              <a:t>riendly</a:t>
            </a:r>
            <a:r>
              <a:rPr lang="de-DE" sz="4200" b="1" u="sng" dirty="0" smtClean="0"/>
              <a:t> </a:t>
            </a:r>
            <a:r>
              <a:rPr lang="de-DE" sz="4200" b="1" u="sng" dirty="0" err="1"/>
              <a:t>e</a:t>
            </a:r>
            <a:r>
              <a:rPr lang="de-DE" sz="4200" b="1" u="sng" dirty="0" err="1" smtClean="0"/>
              <a:t>nding</a:t>
            </a:r>
            <a:r>
              <a:rPr lang="de-DE" sz="4200" b="1" u="sng" dirty="0" smtClean="0"/>
              <a:t> </a:t>
            </a:r>
          </a:p>
          <a:p>
            <a:pPr marL="0" indent="0">
              <a:buNone/>
            </a:pPr>
            <a:r>
              <a:rPr lang="de-DE" sz="4200" b="1" u="sng" dirty="0" smtClean="0"/>
              <a:t>                                                        </a:t>
            </a:r>
          </a:p>
          <a:p>
            <a:pPr marL="0" indent="0">
              <a:buNone/>
            </a:pPr>
            <a:r>
              <a:rPr lang="de-DE" sz="4200" b="1" dirty="0" smtClean="0"/>
              <a:t>                                                       </a:t>
            </a:r>
            <a:r>
              <a:rPr lang="de-DE" sz="4200" b="1" u="sng" dirty="0" err="1" smtClean="0"/>
              <a:t>R</a:t>
            </a:r>
            <a:r>
              <a:rPr lang="de-DE" sz="4200" b="1" u="sng" dirty="0" err="1" smtClean="0"/>
              <a:t>egards</a:t>
            </a:r>
            <a:endParaRPr lang="de-DE" sz="4200" b="1" u="sng" dirty="0" smtClean="0"/>
          </a:p>
          <a:p>
            <a:pPr marL="0" indent="0">
              <a:buNone/>
            </a:pPr>
            <a:r>
              <a:rPr lang="de-DE" sz="4200" b="1" dirty="0"/>
              <a:t> </a:t>
            </a:r>
            <a:r>
              <a:rPr lang="de-DE" sz="4200" b="1" dirty="0" smtClean="0"/>
              <a:t>                     </a:t>
            </a:r>
          </a:p>
          <a:p>
            <a:pPr marL="0" indent="0">
              <a:buNone/>
            </a:pPr>
            <a:r>
              <a:rPr lang="de-DE" sz="4200" b="1" dirty="0" smtClean="0"/>
              <a:t>                        		</a:t>
            </a:r>
            <a:r>
              <a:rPr lang="de-DE" sz="4200" b="1" u="sng" dirty="0" err="1"/>
              <a:t>S</a:t>
            </a:r>
            <a:r>
              <a:rPr lang="de-DE" sz="4200" b="1" u="sng" dirty="0" err="1" smtClean="0"/>
              <a:t>ignature</a:t>
            </a:r>
            <a:endParaRPr lang="de-DE" sz="4200" b="1" u="sng" dirty="0" smtClean="0"/>
          </a:p>
          <a:p>
            <a:pPr marL="0" indent="0">
              <a:buNone/>
            </a:pPr>
            <a:endParaRPr lang="de-DE" sz="4200" b="1" u="sng" dirty="0"/>
          </a:p>
          <a:p>
            <a:pPr marL="0" indent="0">
              <a:buNone/>
            </a:pPr>
            <a:r>
              <a:rPr lang="de-DE" sz="4200" b="1" dirty="0"/>
              <a:t>	</a:t>
            </a:r>
            <a:r>
              <a:rPr lang="de-DE" sz="4200" b="1" dirty="0" smtClean="0"/>
              <a:t>	</a:t>
            </a:r>
            <a:r>
              <a:rPr lang="de-DE" sz="4200" b="1" u="sng" dirty="0" err="1" smtClean="0"/>
              <a:t>A</a:t>
            </a:r>
            <a:r>
              <a:rPr lang="de-DE" sz="4200" b="1" u="sng" dirty="0" err="1" smtClean="0"/>
              <a:t>ttached</a:t>
            </a:r>
            <a:endParaRPr lang="de-DE" sz="4200" b="1" u="sng" dirty="0" smtClean="0"/>
          </a:p>
          <a:p>
            <a:pPr marL="0" indent="0">
              <a:buNone/>
            </a:pPr>
            <a:r>
              <a:rPr lang="de-DE" sz="4200" b="1" dirty="0" smtClean="0"/>
              <a:t>                                  </a:t>
            </a:r>
          </a:p>
          <a:p>
            <a:pPr marL="0" indent="0">
              <a:buNone/>
            </a:pPr>
            <a:endParaRPr lang="de-DE" sz="4200" b="1" dirty="0" smtClean="0"/>
          </a:p>
        </p:txBody>
      </p:sp>
      <p:cxnSp>
        <p:nvCxnSpPr>
          <p:cNvPr id="11" name="Gerade Verbindung mit Pfeil 10"/>
          <p:cNvCxnSpPr/>
          <p:nvPr/>
        </p:nvCxnSpPr>
        <p:spPr>
          <a:xfrm flipH="1">
            <a:off x="4644008" y="2060848"/>
            <a:ext cx="13681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H="1">
            <a:off x="4355976" y="2564904"/>
            <a:ext cx="16561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H="1">
            <a:off x="4788024" y="2996952"/>
            <a:ext cx="12241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H="1">
            <a:off x="4644008" y="3356992"/>
            <a:ext cx="13681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flipH="1" flipV="1">
            <a:off x="4499992" y="3645024"/>
            <a:ext cx="151216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H="1">
            <a:off x="4644008" y="4005064"/>
            <a:ext cx="13681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flipH="1">
            <a:off x="4716016" y="4509120"/>
            <a:ext cx="1296144"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flipH="1">
            <a:off x="4644008" y="4509120"/>
            <a:ext cx="1368152"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p:nvCxnSpPr>
        <p:spPr>
          <a:xfrm flipH="1">
            <a:off x="4860032" y="5445224"/>
            <a:ext cx="1152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flipH="1">
            <a:off x="4644008" y="5733256"/>
            <a:ext cx="1368152" cy="3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flipH="1" flipV="1">
            <a:off x="3851920" y="6093296"/>
            <a:ext cx="2160240" cy="1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p:nvPr/>
        </p:nvCxnSpPr>
        <p:spPr>
          <a:xfrm flipH="1">
            <a:off x="3275856" y="6381328"/>
            <a:ext cx="2736304" cy="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28361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Our</a:t>
            </a:r>
            <a:r>
              <a:rPr lang="de-DE" dirty="0" smtClean="0"/>
              <a:t> </a:t>
            </a:r>
            <a:r>
              <a:rPr lang="de-DE" dirty="0" err="1" smtClean="0"/>
              <a:t>feedback</a:t>
            </a:r>
            <a:endParaRPr lang="de-DE" dirty="0"/>
          </a:p>
        </p:txBody>
      </p:sp>
      <p:pic>
        <p:nvPicPr>
          <p:cNvPr id="4" name="Inhaltsplatzhalter 3"/>
          <p:cNvPicPr>
            <a:picLocks noGrp="1" noChangeAspect="1"/>
          </p:cNvPicPr>
          <p:nvPr>
            <p:ph idx="1"/>
          </p:nvPr>
        </p:nvPicPr>
        <p:blipFill>
          <a:blip r:embed="rId2"/>
          <a:stretch>
            <a:fillRect/>
          </a:stretch>
        </p:blipFill>
        <p:spPr>
          <a:xfrm rot="10800000">
            <a:off x="3148362" y="1935163"/>
            <a:ext cx="2847276" cy="4389437"/>
          </a:xfrm>
          <a:prstGeom prst="rect">
            <a:avLst/>
          </a:prstGeom>
        </p:spPr>
      </p:pic>
    </p:spTree>
    <p:extLst>
      <p:ext uri="{BB962C8B-B14F-4D97-AF65-F5344CB8AC3E}">
        <p14:creationId xmlns:p14="http://schemas.microsoft.com/office/powerpoint/2010/main" val="1802213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1143000"/>
          </a:xfrm>
        </p:spPr>
        <p:txBody>
          <a:bodyPr>
            <a:normAutofit fontScale="90000"/>
          </a:bodyPr>
          <a:lstStyle/>
          <a:p>
            <a:r>
              <a:rPr lang="de-DE" dirty="0" err="1" smtClean="0">
                <a:solidFill>
                  <a:srgbClr val="004E6D"/>
                </a:solidFill>
              </a:rPr>
              <a:t>What</a:t>
            </a:r>
            <a:r>
              <a:rPr lang="de-DE" dirty="0" smtClean="0">
                <a:solidFill>
                  <a:srgbClr val="004E6D"/>
                </a:solidFill>
              </a:rPr>
              <a:t> </a:t>
            </a:r>
            <a:r>
              <a:rPr lang="de-DE" dirty="0" err="1" smtClean="0">
                <a:solidFill>
                  <a:srgbClr val="004E6D"/>
                </a:solidFill>
              </a:rPr>
              <a:t>to</a:t>
            </a:r>
            <a:r>
              <a:rPr lang="de-DE" dirty="0" smtClean="0">
                <a:solidFill>
                  <a:srgbClr val="004E6D"/>
                </a:solidFill>
              </a:rPr>
              <a:t> </a:t>
            </a:r>
            <a:r>
              <a:rPr lang="de-DE" dirty="0" err="1" smtClean="0">
                <a:solidFill>
                  <a:srgbClr val="004E6D"/>
                </a:solidFill>
              </a:rPr>
              <a:t>improve</a:t>
            </a:r>
            <a:r>
              <a:rPr lang="de-DE" dirty="0" smtClean="0">
                <a:solidFill>
                  <a:srgbClr val="004E6D"/>
                </a:solidFill>
              </a:rPr>
              <a:t>?</a:t>
            </a:r>
            <a:r>
              <a:rPr lang="de-DE" dirty="0" smtClean="0">
                <a:solidFill>
                  <a:srgbClr val="92D050"/>
                </a:solidFill>
              </a:rPr>
              <a:t/>
            </a:r>
            <a:br>
              <a:rPr lang="de-DE" dirty="0" smtClean="0">
                <a:solidFill>
                  <a:srgbClr val="92D050"/>
                </a:solidFill>
              </a:rPr>
            </a:br>
            <a:r>
              <a:rPr lang="de-DE" sz="3100" b="1" u="sng" dirty="0"/>
              <a:t>Curriculum </a:t>
            </a:r>
            <a:r>
              <a:rPr lang="de-DE" sz="3100" b="1" u="sng" dirty="0"/>
              <a:t>V</a:t>
            </a:r>
            <a:r>
              <a:rPr lang="de-DE" sz="3100" b="1" u="sng" dirty="0" smtClean="0"/>
              <a:t>itae</a:t>
            </a:r>
            <a:endParaRPr lang="de-DE" sz="3100" dirty="0">
              <a:solidFill>
                <a:srgbClr val="92D050"/>
              </a:solidFill>
            </a:endParaRPr>
          </a:p>
        </p:txBody>
      </p:sp>
      <p:sp>
        <p:nvSpPr>
          <p:cNvPr id="3" name="Inhaltsplatzhalter 2"/>
          <p:cNvSpPr>
            <a:spLocks noGrp="1"/>
          </p:cNvSpPr>
          <p:nvPr>
            <p:ph idx="1"/>
          </p:nvPr>
        </p:nvSpPr>
        <p:spPr>
          <a:xfrm>
            <a:off x="457200" y="1772816"/>
            <a:ext cx="8229600" cy="4896544"/>
          </a:xfrm>
        </p:spPr>
        <p:txBody>
          <a:bodyPr>
            <a:normAutofit fontScale="92500" lnSpcReduction="10000"/>
          </a:bodyPr>
          <a:lstStyle/>
          <a:p>
            <a:pPr marL="0" indent="0">
              <a:buNone/>
            </a:pPr>
            <a:r>
              <a:rPr lang="de-DE" sz="2800" dirty="0" smtClean="0"/>
              <a:t>1. </a:t>
            </a:r>
            <a:r>
              <a:rPr lang="de-DE" sz="2800" dirty="0" err="1" smtClean="0"/>
              <a:t>quality</a:t>
            </a:r>
            <a:r>
              <a:rPr lang="de-DE" sz="2800" dirty="0" smtClean="0"/>
              <a:t> </a:t>
            </a:r>
            <a:r>
              <a:rPr lang="de-DE" sz="2800" dirty="0" err="1" smtClean="0"/>
              <a:t>of</a:t>
            </a:r>
            <a:r>
              <a:rPr lang="de-DE" sz="2800" dirty="0" smtClean="0"/>
              <a:t> </a:t>
            </a:r>
            <a:r>
              <a:rPr lang="de-DE" sz="2800" dirty="0" err="1" smtClean="0"/>
              <a:t>the</a:t>
            </a:r>
            <a:r>
              <a:rPr lang="de-DE" sz="2800" dirty="0" smtClean="0"/>
              <a:t> </a:t>
            </a:r>
            <a:r>
              <a:rPr lang="de-DE" sz="2800" dirty="0" err="1" smtClean="0"/>
              <a:t>picture</a:t>
            </a:r>
            <a:endParaRPr lang="de-DE" sz="2800" dirty="0" smtClean="0"/>
          </a:p>
          <a:p>
            <a:pPr marL="0" indent="0">
              <a:buNone/>
            </a:pPr>
            <a:r>
              <a:rPr lang="de-DE" sz="2800" dirty="0" smtClean="0"/>
              <a:t>2. </a:t>
            </a:r>
            <a:r>
              <a:rPr lang="de-DE" sz="2800" dirty="0" err="1"/>
              <a:t>o</a:t>
            </a:r>
            <a:r>
              <a:rPr lang="de-DE" sz="2800" dirty="0" err="1" smtClean="0"/>
              <a:t>utward</a:t>
            </a:r>
            <a:r>
              <a:rPr lang="de-DE" sz="2800" dirty="0" smtClean="0"/>
              <a:t> </a:t>
            </a:r>
            <a:r>
              <a:rPr lang="de-DE" sz="2800" dirty="0" err="1" smtClean="0"/>
              <a:t>appearance</a:t>
            </a:r>
            <a:r>
              <a:rPr lang="de-DE" sz="2800" dirty="0" smtClean="0"/>
              <a:t> </a:t>
            </a:r>
            <a:r>
              <a:rPr lang="de-DE" sz="1800" dirty="0" smtClean="0"/>
              <a:t>(positive </a:t>
            </a:r>
            <a:r>
              <a:rPr lang="de-DE" sz="1800" dirty="0" err="1" smtClean="0"/>
              <a:t>impression</a:t>
            </a:r>
            <a:r>
              <a:rPr lang="de-DE" sz="1800" dirty="0" smtClean="0"/>
              <a:t>?)</a:t>
            </a:r>
          </a:p>
          <a:p>
            <a:pPr marL="0" indent="0">
              <a:buNone/>
            </a:pPr>
            <a:r>
              <a:rPr lang="de-DE" sz="2800" dirty="0" smtClean="0"/>
              <a:t>3. clean </a:t>
            </a:r>
            <a:r>
              <a:rPr lang="de-DE" sz="2800" dirty="0" err="1" smtClean="0"/>
              <a:t>white</a:t>
            </a:r>
            <a:r>
              <a:rPr lang="de-DE" sz="2800" dirty="0" smtClean="0"/>
              <a:t> </a:t>
            </a:r>
            <a:r>
              <a:rPr lang="de-DE" sz="2800" dirty="0" err="1" smtClean="0"/>
              <a:t>paper</a:t>
            </a:r>
            <a:r>
              <a:rPr lang="de-DE" sz="2800" dirty="0" smtClean="0"/>
              <a:t>, </a:t>
            </a:r>
            <a:r>
              <a:rPr lang="de-DE" sz="2800" dirty="0" err="1" smtClean="0"/>
              <a:t>no</a:t>
            </a:r>
            <a:r>
              <a:rPr lang="de-DE" sz="2800" dirty="0" smtClean="0"/>
              <a:t> </a:t>
            </a:r>
            <a:r>
              <a:rPr lang="de-DE" sz="2800" dirty="0" err="1" smtClean="0"/>
              <a:t>dog</a:t>
            </a:r>
            <a:r>
              <a:rPr lang="de-DE" sz="2800" dirty="0" smtClean="0"/>
              <a:t> </a:t>
            </a:r>
            <a:r>
              <a:rPr lang="de-DE" sz="2800" dirty="0" err="1" smtClean="0"/>
              <a:t>ears</a:t>
            </a:r>
            <a:r>
              <a:rPr lang="de-DE" sz="2800" dirty="0" smtClean="0"/>
              <a:t> </a:t>
            </a:r>
          </a:p>
          <a:p>
            <a:pPr marL="0" indent="0">
              <a:buNone/>
            </a:pPr>
            <a:r>
              <a:rPr lang="de-DE" sz="2800" dirty="0" smtClean="0"/>
              <a:t>4. </a:t>
            </a:r>
            <a:r>
              <a:rPr lang="de-DE" sz="2800" dirty="0" err="1" smtClean="0"/>
              <a:t>faultless</a:t>
            </a:r>
            <a:r>
              <a:rPr lang="de-DE" sz="2800" dirty="0" smtClean="0"/>
              <a:t> German</a:t>
            </a:r>
          </a:p>
          <a:p>
            <a:pPr marL="0" indent="0">
              <a:buNone/>
            </a:pPr>
            <a:r>
              <a:rPr lang="de-DE" sz="2800" dirty="0" smtClean="0"/>
              <a:t>5. </a:t>
            </a:r>
            <a:r>
              <a:rPr lang="de-DE" sz="2800" dirty="0" err="1" smtClean="0"/>
              <a:t>prevent</a:t>
            </a:r>
            <a:r>
              <a:rPr lang="de-DE" sz="2800" dirty="0" smtClean="0"/>
              <a:t> </a:t>
            </a:r>
            <a:r>
              <a:rPr lang="de-DE" sz="2800" dirty="0" err="1" smtClean="0"/>
              <a:t>typing</a:t>
            </a:r>
            <a:r>
              <a:rPr lang="de-DE" sz="2800" dirty="0" smtClean="0"/>
              <a:t> </a:t>
            </a:r>
            <a:r>
              <a:rPr lang="de-DE" sz="2800" dirty="0" err="1" smtClean="0"/>
              <a:t>errors</a:t>
            </a:r>
            <a:r>
              <a:rPr lang="de-DE" sz="2800" dirty="0" smtClean="0"/>
              <a:t> </a:t>
            </a:r>
            <a:r>
              <a:rPr lang="de-DE" sz="2800" dirty="0" err="1" smtClean="0"/>
              <a:t>and</a:t>
            </a:r>
            <a:r>
              <a:rPr lang="de-DE" sz="2800" dirty="0" smtClean="0"/>
              <a:t> </a:t>
            </a:r>
            <a:r>
              <a:rPr lang="de-DE" sz="2800" dirty="0" err="1" smtClean="0"/>
              <a:t>spelling</a:t>
            </a:r>
            <a:r>
              <a:rPr lang="de-DE" sz="2800" dirty="0" smtClean="0"/>
              <a:t> </a:t>
            </a:r>
            <a:r>
              <a:rPr lang="de-DE" sz="2800" dirty="0" err="1" smtClean="0"/>
              <a:t>mistakes</a:t>
            </a:r>
            <a:endParaRPr lang="de-DE" sz="2800" dirty="0" smtClean="0"/>
          </a:p>
          <a:p>
            <a:pPr marL="0" indent="0">
              <a:buNone/>
            </a:pPr>
            <a:r>
              <a:rPr lang="de-DE" sz="2800" dirty="0" smtClean="0"/>
              <a:t>6. </a:t>
            </a:r>
            <a:r>
              <a:rPr lang="de-DE" sz="2800" dirty="0" err="1" smtClean="0"/>
              <a:t>correct</a:t>
            </a:r>
            <a:r>
              <a:rPr lang="de-DE" sz="2800" dirty="0" smtClean="0"/>
              <a:t> </a:t>
            </a:r>
            <a:r>
              <a:rPr lang="de-DE" sz="2800" dirty="0" err="1" smtClean="0"/>
              <a:t>paperformat</a:t>
            </a:r>
            <a:r>
              <a:rPr lang="de-DE" sz="2800" dirty="0" smtClean="0"/>
              <a:t> (DinA4)</a:t>
            </a:r>
          </a:p>
          <a:p>
            <a:pPr marL="514350" indent="-514350">
              <a:buNone/>
            </a:pPr>
            <a:r>
              <a:rPr lang="de-DE" sz="2800" dirty="0" smtClean="0"/>
              <a:t>7. </a:t>
            </a:r>
            <a:r>
              <a:rPr lang="de-DE" sz="2800" dirty="0" err="1"/>
              <a:t>i</a:t>
            </a:r>
            <a:r>
              <a:rPr lang="de-DE" sz="2800" dirty="0" err="1" smtClean="0"/>
              <a:t>nclude</a:t>
            </a:r>
            <a:r>
              <a:rPr lang="de-DE" sz="2800" dirty="0" smtClean="0"/>
              <a:t> </a:t>
            </a:r>
            <a:r>
              <a:rPr lang="de-DE" sz="2800" dirty="0" err="1" smtClean="0"/>
              <a:t>w</a:t>
            </a:r>
            <a:r>
              <a:rPr lang="de-DE" sz="2800" dirty="0" err="1" smtClean="0"/>
              <a:t>ork</a:t>
            </a:r>
            <a:r>
              <a:rPr lang="de-DE" sz="2800" dirty="0" smtClean="0"/>
              <a:t> </a:t>
            </a:r>
            <a:r>
              <a:rPr lang="de-DE" sz="2800" dirty="0" err="1" smtClean="0"/>
              <a:t>experience</a:t>
            </a:r>
            <a:r>
              <a:rPr lang="de-DE" sz="2800" dirty="0" smtClean="0"/>
              <a:t> in </a:t>
            </a:r>
            <a:r>
              <a:rPr lang="de-DE" sz="2800" dirty="0" err="1" smtClean="0"/>
              <a:t>respective</a:t>
            </a:r>
            <a:r>
              <a:rPr lang="de-DE" sz="2800" dirty="0" smtClean="0"/>
              <a:t> </a:t>
            </a:r>
            <a:r>
              <a:rPr lang="de-DE" sz="2800" dirty="0" err="1" smtClean="0"/>
              <a:t>field</a:t>
            </a:r>
            <a:r>
              <a:rPr lang="de-DE" sz="2800" dirty="0" smtClean="0"/>
              <a:t>/</a:t>
            </a:r>
            <a:r>
              <a:rPr lang="de-DE" sz="2800" dirty="0" err="1" smtClean="0"/>
              <a:t>area</a:t>
            </a:r>
            <a:endParaRPr lang="de-DE" sz="2800" dirty="0" smtClean="0"/>
          </a:p>
          <a:p>
            <a:pPr marL="514350" indent="-514350">
              <a:buNone/>
            </a:pPr>
            <a:r>
              <a:rPr lang="de-DE" sz="2800" dirty="0" smtClean="0"/>
              <a:t>8. </a:t>
            </a:r>
            <a:r>
              <a:rPr lang="de-DE" sz="2800" dirty="0" err="1"/>
              <a:t>l</a:t>
            </a:r>
            <a:r>
              <a:rPr lang="de-DE" sz="2800" dirty="0" err="1" smtClean="0"/>
              <a:t>anguage</a:t>
            </a:r>
            <a:r>
              <a:rPr lang="de-DE" sz="2800" dirty="0" smtClean="0"/>
              <a:t> </a:t>
            </a:r>
            <a:r>
              <a:rPr lang="de-DE" sz="2800" dirty="0" err="1" smtClean="0"/>
              <a:t>skills</a:t>
            </a:r>
            <a:endParaRPr lang="de-DE" sz="2800" dirty="0" smtClean="0"/>
          </a:p>
          <a:p>
            <a:pPr marL="514350" indent="-514350">
              <a:buNone/>
            </a:pPr>
            <a:r>
              <a:rPr lang="de-DE" sz="2800" dirty="0" smtClean="0"/>
              <a:t>9. </a:t>
            </a:r>
            <a:r>
              <a:rPr lang="de-DE" sz="2800" dirty="0" err="1" smtClean="0"/>
              <a:t>further</a:t>
            </a:r>
            <a:r>
              <a:rPr lang="de-DE" sz="2800" dirty="0" smtClean="0"/>
              <a:t> </a:t>
            </a:r>
            <a:r>
              <a:rPr lang="de-DE" sz="2800" dirty="0" err="1" smtClean="0"/>
              <a:t>education</a:t>
            </a:r>
            <a:endParaRPr lang="de-DE" sz="2800" dirty="0" smtClean="0"/>
          </a:p>
          <a:p>
            <a:pPr marL="514350" indent="-514350">
              <a:buNone/>
            </a:pPr>
            <a:r>
              <a:rPr lang="de-DE" sz="2800" dirty="0" smtClean="0"/>
              <a:t>10. </a:t>
            </a:r>
            <a:r>
              <a:rPr lang="de-DE" sz="2800" dirty="0" err="1" smtClean="0"/>
              <a:t>refer</a:t>
            </a:r>
            <a:r>
              <a:rPr lang="de-DE" sz="2800" dirty="0" smtClean="0"/>
              <a:t> </a:t>
            </a:r>
            <a:r>
              <a:rPr lang="de-DE" sz="2800" dirty="0" err="1" smtClean="0"/>
              <a:t>to</a:t>
            </a:r>
            <a:r>
              <a:rPr lang="de-DE" sz="2800" dirty="0" smtClean="0"/>
              <a:t> </a:t>
            </a:r>
            <a:r>
              <a:rPr lang="de-DE" sz="2800" dirty="0" err="1" smtClean="0"/>
              <a:t>the</a:t>
            </a:r>
            <a:r>
              <a:rPr lang="de-DE" sz="2800" dirty="0" smtClean="0"/>
              <a:t> </a:t>
            </a:r>
            <a:r>
              <a:rPr lang="de-DE" sz="2800" dirty="0" err="1" smtClean="0"/>
              <a:t>cooperation</a:t>
            </a:r>
            <a:endParaRPr lang="de-DE" sz="2800" dirty="0" smtClean="0"/>
          </a:p>
          <a:p>
            <a:pPr marL="514350" indent="-514350">
              <a:buNone/>
            </a:pPr>
            <a:r>
              <a:rPr lang="de-DE" sz="2800" dirty="0" smtClean="0"/>
              <a:t>11. </a:t>
            </a:r>
            <a:r>
              <a:rPr lang="de-DE" sz="2800" dirty="0" err="1" smtClean="0"/>
              <a:t>fond</a:t>
            </a:r>
            <a:r>
              <a:rPr lang="de-DE" sz="2800" dirty="0" smtClean="0"/>
              <a:t> </a:t>
            </a:r>
            <a:r>
              <a:rPr lang="de-DE" sz="2800" dirty="0" err="1" smtClean="0"/>
              <a:t>size</a:t>
            </a:r>
            <a:r>
              <a:rPr lang="de-DE" sz="2800" dirty="0" smtClean="0"/>
              <a:t> 12            (</a:t>
            </a:r>
            <a:r>
              <a:rPr lang="de-DE" sz="1300" dirty="0" err="1" smtClean="0"/>
              <a:t>hello</a:t>
            </a:r>
            <a:r>
              <a:rPr lang="de-DE" sz="1300" dirty="0" smtClean="0"/>
              <a:t>, hallo, ciao, </a:t>
            </a:r>
            <a:r>
              <a:rPr lang="de-DE" sz="1300" dirty="0" err="1" smtClean="0"/>
              <a:t>cześć</a:t>
            </a:r>
            <a:r>
              <a:rPr lang="de-DE" sz="1300" dirty="0" smtClean="0"/>
              <a:t>, hoi</a:t>
            </a:r>
            <a:r>
              <a:rPr lang="de-DE" sz="2600" dirty="0" smtClean="0"/>
              <a:t>)</a:t>
            </a:r>
            <a:r>
              <a:rPr lang="de-DE" sz="1300" dirty="0" smtClean="0"/>
              <a:t>       </a:t>
            </a:r>
          </a:p>
          <a:p>
            <a:pPr marL="0" indent="0">
              <a:buNone/>
            </a:pPr>
            <a:endParaRPr lang="de-DE" sz="2800" dirty="0" smtClean="0"/>
          </a:p>
          <a:p>
            <a:pPr marL="0" indent="0">
              <a:buNone/>
            </a:pPr>
            <a:endParaRPr lang="de-DE" sz="2800" dirty="0"/>
          </a:p>
        </p:txBody>
      </p:sp>
      <p:pic>
        <p:nvPicPr>
          <p:cNvPr id="4" name="Grafik 3"/>
          <p:cNvPicPr>
            <a:picLocks noChangeAspect="1"/>
          </p:cNvPicPr>
          <p:nvPr/>
        </p:nvPicPr>
        <p:blipFill>
          <a:blip r:embed="rId2" cstate="print"/>
          <a:stretch>
            <a:fillRect/>
          </a:stretch>
        </p:blipFill>
        <p:spPr>
          <a:xfrm>
            <a:off x="4067945" y="1484784"/>
            <a:ext cx="1152127" cy="647349"/>
          </a:xfrm>
          <a:prstGeom prst="rect">
            <a:avLst/>
          </a:prstGeom>
        </p:spPr>
      </p:pic>
      <p:cxnSp>
        <p:nvCxnSpPr>
          <p:cNvPr id="6" name="Gerader Verbinder 5"/>
          <p:cNvCxnSpPr/>
          <p:nvPr/>
        </p:nvCxnSpPr>
        <p:spPr>
          <a:xfrm>
            <a:off x="3923928" y="1533054"/>
            <a:ext cx="1512168" cy="527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flipH="1">
            <a:off x="3923928" y="1628800"/>
            <a:ext cx="1512168" cy="547464"/>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3" cstate="print"/>
          <a:stretch>
            <a:fillRect/>
          </a:stretch>
        </p:blipFill>
        <p:spPr>
          <a:xfrm>
            <a:off x="5796136" y="1430124"/>
            <a:ext cx="683214" cy="956500"/>
          </a:xfrm>
          <a:prstGeom prst="rect">
            <a:avLst/>
          </a:prstGeom>
        </p:spPr>
      </p:pic>
    </p:spTree>
    <p:extLst>
      <p:ext uri="{BB962C8B-B14F-4D97-AF65-F5344CB8AC3E}">
        <p14:creationId xmlns:p14="http://schemas.microsoft.com/office/powerpoint/2010/main" val="1494564511"/>
      </p:ext>
    </p:extLst>
  </p:cSld>
  <p:clrMapOvr>
    <a:masterClrMapping/>
  </p:clrMapOvr>
  <p:transition xmlns:p14="http://schemas.microsoft.com/office/powerpoint/2010/main" spd="med">
    <p:wheel spokes="8"/>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500042"/>
            <a:ext cx="8229600" cy="1143000"/>
          </a:xfrm>
        </p:spPr>
        <p:txBody>
          <a:bodyPr>
            <a:normAutofit fontScale="90000"/>
          </a:bodyPr>
          <a:lstStyle/>
          <a:p>
            <a:r>
              <a:rPr lang="de-DE" dirty="0" err="1" smtClean="0">
                <a:solidFill>
                  <a:srgbClr val="004E6D"/>
                </a:solidFill>
              </a:rPr>
              <a:t>What</a:t>
            </a:r>
            <a:r>
              <a:rPr lang="de-DE" dirty="0" smtClean="0">
                <a:solidFill>
                  <a:srgbClr val="004E6D"/>
                </a:solidFill>
              </a:rPr>
              <a:t> </a:t>
            </a:r>
            <a:r>
              <a:rPr lang="de-DE" dirty="0" err="1" smtClean="0">
                <a:solidFill>
                  <a:srgbClr val="004E6D"/>
                </a:solidFill>
              </a:rPr>
              <a:t>to</a:t>
            </a:r>
            <a:r>
              <a:rPr lang="de-DE" dirty="0" smtClean="0">
                <a:solidFill>
                  <a:srgbClr val="004E6D"/>
                </a:solidFill>
              </a:rPr>
              <a:t> </a:t>
            </a:r>
            <a:r>
              <a:rPr lang="de-DE" dirty="0" err="1" smtClean="0">
                <a:solidFill>
                  <a:srgbClr val="004E6D"/>
                </a:solidFill>
              </a:rPr>
              <a:t>improve</a:t>
            </a:r>
            <a:r>
              <a:rPr lang="de-DE" dirty="0" smtClean="0">
                <a:solidFill>
                  <a:srgbClr val="004E6D"/>
                </a:solidFill>
              </a:rPr>
              <a:t>?</a:t>
            </a:r>
            <a:r>
              <a:rPr lang="de-DE" dirty="0" smtClean="0"/>
              <a:t/>
            </a:r>
            <a:br>
              <a:rPr lang="de-DE" dirty="0" smtClean="0"/>
            </a:br>
            <a:r>
              <a:rPr lang="de-DE" sz="3100" b="1" u="sng" dirty="0" smtClean="0"/>
              <a:t>Letter </a:t>
            </a:r>
            <a:r>
              <a:rPr lang="de-DE" sz="3100" b="1" u="sng" dirty="0" err="1" smtClean="0"/>
              <a:t>of</a:t>
            </a:r>
            <a:r>
              <a:rPr lang="de-DE" sz="3100" b="1" u="sng" dirty="0" smtClean="0"/>
              <a:t> </a:t>
            </a:r>
            <a:r>
              <a:rPr lang="de-DE" sz="3100" b="1" u="sng" dirty="0" err="1" smtClean="0"/>
              <a:t>application</a:t>
            </a:r>
            <a:endParaRPr lang="de-DE" sz="3100" b="1" u="sng" dirty="0"/>
          </a:p>
        </p:txBody>
      </p:sp>
      <p:sp>
        <p:nvSpPr>
          <p:cNvPr id="3" name="Inhaltsplatzhalter 2"/>
          <p:cNvSpPr>
            <a:spLocks noGrp="1"/>
          </p:cNvSpPr>
          <p:nvPr>
            <p:ph idx="1"/>
          </p:nvPr>
        </p:nvSpPr>
        <p:spPr>
          <a:xfrm>
            <a:off x="428596" y="1628800"/>
            <a:ext cx="8463884" cy="5040560"/>
          </a:xfrm>
        </p:spPr>
        <p:txBody>
          <a:bodyPr>
            <a:normAutofit fontScale="92500"/>
          </a:bodyPr>
          <a:lstStyle/>
          <a:p>
            <a:pPr marL="0" indent="0">
              <a:buNone/>
            </a:pPr>
            <a:r>
              <a:rPr lang="de-DE" sz="2000" dirty="0" smtClean="0"/>
              <a:t>“</a:t>
            </a:r>
            <a:r>
              <a:rPr lang="de-DE" sz="2400" dirty="0" smtClean="0"/>
              <a:t>The </a:t>
            </a:r>
            <a:r>
              <a:rPr lang="de-DE" sz="2400" dirty="0" err="1" smtClean="0"/>
              <a:t>letter</a:t>
            </a:r>
            <a:r>
              <a:rPr lang="de-DE" sz="2400" dirty="0" smtClean="0"/>
              <a:t> </a:t>
            </a:r>
            <a:r>
              <a:rPr lang="de-DE" sz="2400" dirty="0" err="1" smtClean="0"/>
              <a:t>of</a:t>
            </a:r>
            <a:r>
              <a:rPr lang="de-DE" sz="2400" dirty="0" smtClean="0"/>
              <a:t> </a:t>
            </a:r>
            <a:r>
              <a:rPr lang="de-DE" sz="2400" dirty="0" err="1" smtClean="0"/>
              <a:t>application</a:t>
            </a:r>
            <a:r>
              <a:rPr lang="de-DE" sz="2400" dirty="0" smtClean="0"/>
              <a:t> </a:t>
            </a:r>
            <a:r>
              <a:rPr lang="de-DE" sz="2400" dirty="0" err="1" smtClean="0"/>
              <a:t>is</a:t>
            </a:r>
            <a:r>
              <a:rPr lang="de-DE" sz="2400" dirty="0" smtClean="0"/>
              <a:t> a </a:t>
            </a:r>
            <a:r>
              <a:rPr lang="de-DE" sz="2400" dirty="0" err="1" smtClean="0"/>
              <a:t>possible</a:t>
            </a:r>
            <a:r>
              <a:rPr lang="de-DE" sz="2400" dirty="0" smtClean="0"/>
              <a:t> </a:t>
            </a:r>
            <a:r>
              <a:rPr lang="de-DE" sz="2400" dirty="0" err="1" smtClean="0"/>
              <a:t>entry</a:t>
            </a:r>
            <a:r>
              <a:rPr lang="de-DE" sz="2400" dirty="0" smtClean="0"/>
              <a:t> </a:t>
            </a:r>
            <a:r>
              <a:rPr lang="de-DE" sz="2400" dirty="0" err="1" smtClean="0"/>
              <a:t>to</a:t>
            </a:r>
            <a:r>
              <a:rPr lang="de-DE" sz="2400" dirty="0" smtClean="0"/>
              <a:t> </a:t>
            </a:r>
            <a:r>
              <a:rPr lang="de-DE" sz="2400" dirty="0" err="1" smtClean="0"/>
              <a:t>get</a:t>
            </a:r>
            <a:r>
              <a:rPr lang="de-DE" sz="2400" dirty="0" smtClean="0"/>
              <a:t> a </a:t>
            </a:r>
            <a:r>
              <a:rPr lang="de-DE" sz="2400" dirty="0" err="1" smtClean="0"/>
              <a:t>good</a:t>
            </a:r>
            <a:r>
              <a:rPr lang="de-DE" sz="2400" dirty="0" smtClean="0"/>
              <a:t> </a:t>
            </a:r>
            <a:r>
              <a:rPr lang="de-DE" sz="2400" dirty="0" err="1" smtClean="0"/>
              <a:t>job</a:t>
            </a:r>
            <a:r>
              <a:rPr lang="de-DE" sz="2400" dirty="0" smtClean="0"/>
              <a:t>!“ </a:t>
            </a:r>
          </a:p>
          <a:p>
            <a:pPr marL="0" indent="0">
              <a:buNone/>
            </a:pPr>
            <a:endParaRPr lang="de-DE" sz="2400" dirty="0"/>
          </a:p>
          <a:p>
            <a:pPr marL="0" indent="0">
              <a:buNone/>
            </a:pPr>
            <a:r>
              <a:rPr lang="de-DE" sz="2400" dirty="0" smtClean="0"/>
              <a:t>1. </a:t>
            </a:r>
            <a:r>
              <a:rPr lang="de-DE" sz="2400" dirty="0" err="1"/>
              <a:t>o</a:t>
            </a:r>
            <a:r>
              <a:rPr lang="de-DE" sz="2400" dirty="0" err="1" smtClean="0"/>
              <a:t>rdinary</a:t>
            </a:r>
            <a:r>
              <a:rPr lang="de-DE" sz="2400" dirty="0" smtClean="0"/>
              <a:t> </a:t>
            </a:r>
            <a:r>
              <a:rPr lang="de-DE" sz="2400" dirty="0" err="1" smtClean="0"/>
              <a:t>paper</a:t>
            </a:r>
            <a:endParaRPr lang="de-DE" sz="2400" dirty="0" smtClean="0"/>
          </a:p>
          <a:p>
            <a:pPr marL="0" indent="0">
              <a:buNone/>
            </a:pPr>
            <a:r>
              <a:rPr lang="de-DE" sz="2400" dirty="0" smtClean="0"/>
              <a:t>2. </a:t>
            </a:r>
            <a:r>
              <a:rPr lang="de-DE" sz="2400" dirty="0" err="1"/>
              <a:t>a</a:t>
            </a:r>
            <a:r>
              <a:rPr lang="de-DE" sz="2400" dirty="0" err="1" smtClean="0"/>
              <a:t>t</a:t>
            </a:r>
            <a:r>
              <a:rPr lang="de-DE" sz="2400" dirty="0" smtClean="0"/>
              <a:t> </a:t>
            </a:r>
            <a:r>
              <a:rPr lang="de-DE" sz="2400" dirty="0" err="1" smtClean="0"/>
              <a:t>the</a:t>
            </a:r>
            <a:r>
              <a:rPr lang="de-DE" sz="2400" dirty="0" smtClean="0"/>
              <a:t> </a:t>
            </a:r>
            <a:r>
              <a:rPr lang="de-DE" sz="2400" dirty="0" err="1" smtClean="0"/>
              <a:t>beginning</a:t>
            </a:r>
            <a:r>
              <a:rPr lang="de-DE" sz="2400" dirty="0" smtClean="0"/>
              <a:t> </a:t>
            </a:r>
            <a:r>
              <a:rPr lang="de-DE" sz="2400" dirty="0" smtClean="0"/>
              <a:t>“</a:t>
            </a:r>
            <a:r>
              <a:rPr lang="de-DE" sz="2400" dirty="0" err="1" smtClean="0"/>
              <a:t>Dear</a:t>
            </a:r>
            <a:r>
              <a:rPr lang="de-DE" sz="2400" dirty="0" smtClean="0"/>
              <a:t> </a:t>
            </a:r>
            <a:r>
              <a:rPr lang="de-DE" sz="2400" dirty="0"/>
              <a:t>S</a:t>
            </a:r>
            <a:r>
              <a:rPr lang="de-DE" sz="2400" dirty="0" smtClean="0"/>
              <a:t>ir </a:t>
            </a:r>
            <a:r>
              <a:rPr lang="de-DE" sz="2400" dirty="0" err="1" smtClean="0"/>
              <a:t>or</a:t>
            </a:r>
            <a:r>
              <a:rPr lang="de-DE" sz="2400" dirty="0" smtClean="0"/>
              <a:t> </a:t>
            </a:r>
            <a:r>
              <a:rPr lang="de-DE" sz="2400" dirty="0"/>
              <a:t>M</a:t>
            </a:r>
            <a:r>
              <a:rPr lang="de-DE" sz="2400" dirty="0" smtClean="0"/>
              <a:t>adame“ (a plus </a:t>
            </a:r>
            <a:r>
              <a:rPr lang="de-DE" sz="2400" dirty="0" err="1" smtClean="0"/>
              <a:t>if</a:t>
            </a:r>
            <a:r>
              <a:rPr lang="de-DE" sz="2400" dirty="0" smtClean="0"/>
              <a:t> </a:t>
            </a:r>
            <a:r>
              <a:rPr lang="de-DE" sz="2400" dirty="0" err="1" smtClean="0"/>
              <a:t>you</a:t>
            </a:r>
            <a:r>
              <a:rPr lang="de-DE" sz="2400" dirty="0" smtClean="0"/>
              <a:t> </a:t>
            </a:r>
            <a:r>
              <a:rPr lang="de-DE" sz="2400" dirty="0" err="1" smtClean="0"/>
              <a:t>know</a:t>
            </a:r>
            <a:r>
              <a:rPr lang="de-DE" sz="2400" dirty="0" smtClean="0"/>
              <a:t> </a:t>
            </a:r>
            <a:r>
              <a:rPr lang="de-DE" sz="2400" dirty="0" err="1" smtClean="0"/>
              <a:t>the</a:t>
            </a:r>
            <a:r>
              <a:rPr lang="de-DE" sz="2400" dirty="0"/>
              <a:t> </a:t>
            </a:r>
            <a:r>
              <a:rPr lang="de-DE" sz="2400" dirty="0" err="1" smtClean="0"/>
              <a:t>name</a:t>
            </a:r>
            <a:r>
              <a:rPr lang="de-DE" sz="2400" dirty="0" smtClean="0"/>
              <a:t>)</a:t>
            </a:r>
          </a:p>
          <a:p>
            <a:pPr marL="0" indent="0">
              <a:buNone/>
            </a:pPr>
            <a:r>
              <a:rPr lang="de-DE" sz="2400" dirty="0" smtClean="0"/>
              <a:t>3. </a:t>
            </a:r>
            <a:r>
              <a:rPr lang="de-DE" sz="2400" dirty="0" err="1"/>
              <a:t>o</a:t>
            </a:r>
            <a:r>
              <a:rPr lang="de-DE" sz="2400" dirty="0" err="1" smtClean="0"/>
              <a:t>ne</a:t>
            </a:r>
            <a:r>
              <a:rPr lang="de-DE" sz="2400" dirty="0" smtClean="0"/>
              <a:t> </a:t>
            </a:r>
            <a:r>
              <a:rPr lang="de-DE" sz="2400" dirty="0" err="1" smtClean="0"/>
              <a:t>concise</a:t>
            </a:r>
            <a:r>
              <a:rPr lang="de-DE" sz="2400" dirty="0" smtClean="0"/>
              <a:t>, formal </a:t>
            </a:r>
            <a:r>
              <a:rPr lang="de-DE" sz="2400" dirty="0" err="1" smtClean="0"/>
              <a:t>sentence</a:t>
            </a:r>
            <a:r>
              <a:rPr lang="de-DE" sz="2400" dirty="0" smtClean="0"/>
              <a:t> at </a:t>
            </a:r>
            <a:r>
              <a:rPr lang="de-DE" sz="2400" dirty="0" err="1" smtClean="0"/>
              <a:t>the</a:t>
            </a:r>
            <a:r>
              <a:rPr lang="de-DE" sz="2400" dirty="0" smtClean="0"/>
              <a:t> </a:t>
            </a:r>
            <a:r>
              <a:rPr lang="de-DE" sz="2400" dirty="0" err="1" smtClean="0"/>
              <a:t>beginning</a:t>
            </a:r>
            <a:r>
              <a:rPr lang="de-DE" sz="2400" dirty="0" smtClean="0"/>
              <a:t>, </a:t>
            </a:r>
            <a:r>
              <a:rPr lang="de-DE" sz="2400" dirty="0" err="1" smtClean="0"/>
              <a:t>to</a:t>
            </a:r>
            <a:r>
              <a:rPr lang="de-DE" sz="2400" dirty="0" smtClean="0"/>
              <a:t> </a:t>
            </a:r>
            <a:r>
              <a:rPr lang="de-DE" sz="2400" dirty="0" err="1" smtClean="0"/>
              <a:t>attract</a:t>
            </a:r>
            <a:r>
              <a:rPr lang="de-DE" sz="2400" dirty="0" smtClean="0"/>
              <a:t> </a:t>
            </a:r>
            <a:r>
              <a:rPr lang="de-DE" sz="2400" dirty="0" err="1" smtClean="0"/>
              <a:t>attention</a:t>
            </a:r>
            <a:r>
              <a:rPr lang="de-DE" sz="2400" dirty="0" smtClean="0"/>
              <a:t>  </a:t>
            </a:r>
          </a:p>
          <a:p>
            <a:pPr marL="0" indent="0">
              <a:buNone/>
            </a:pPr>
            <a:r>
              <a:rPr lang="de-DE" sz="2400" dirty="0" smtClean="0"/>
              <a:t>4. not </a:t>
            </a:r>
            <a:r>
              <a:rPr lang="de-DE" sz="2400" dirty="0" err="1" smtClean="0"/>
              <a:t>longer</a:t>
            </a:r>
            <a:r>
              <a:rPr lang="de-DE" sz="2400" dirty="0" smtClean="0"/>
              <a:t> </a:t>
            </a:r>
            <a:r>
              <a:rPr lang="de-DE" sz="2400" dirty="0" err="1" smtClean="0"/>
              <a:t>than</a:t>
            </a:r>
            <a:r>
              <a:rPr lang="de-DE" sz="2400" dirty="0" smtClean="0"/>
              <a:t> 1 Din A4 </a:t>
            </a:r>
            <a:r>
              <a:rPr lang="de-DE" sz="2400" dirty="0" err="1" smtClean="0"/>
              <a:t>page</a:t>
            </a:r>
            <a:r>
              <a:rPr lang="de-DE" sz="2400" dirty="0" smtClean="0"/>
              <a:t>!</a:t>
            </a:r>
          </a:p>
          <a:p>
            <a:pPr marL="0" indent="0">
              <a:buNone/>
            </a:pPr>
            <a:r>
              <a:rPr lang="de-DE" sz="2400" dirty="0" smtClean="0"/>
              <a:t>5. </a:t>
            </a:r>
            <a:r>
              <a:rPr lang="de-DE" sz="2400" dirty="0" err="1"/>
              <a:t>d</a:t>
            </a:r>
            <a:r>
              <a:rPr lang="de-DE" sz="2400" dirty="0" err="1" smtClean="0"/>
              <a:t>ate</a:t>
            </a:r>
            <a:r>
              <a:rPr lang="de-DE" sz="2400" dirty="0" smtClean="0"/>
              <a:t> (</a:t>
            </a:r>
            <a:r>
              <a:rPr lang="de-DE" sz="2400" dirty="0" err="1" smtClean="0"/>
              <a:t>day</a:t>
            </a:r>
            <a:r>
              <a:rPr lang="de-DE" sz="2400" dirty="0" smtClean="0"/>
              <a:t>, </a:t>
            </a:r>
            <a:r>
              <a:rPr lang="de-DE" sz="2400" dirty="0" err="1"/>
              <a:t>m</a:t>
            </a:r>
            <a:r>
              <a:rPr lang="de-DE" sz="2400" dirty="0" err="1" smtClean="0"/>
              <a:t>onth</a:t>
            </a:r>
            <a:r>
              <a:rPr lang="de-DE" sz="2400" dirty="0" smtClean="0"/>
              <a:t>, </a:t>
            </a:r>
            <a:r>
              <a:rPr lang="de-DE" sz="2400" dirty="0" err="1" smtClean="0"/>
              <a:t>year</a:t>
            </a:r>
            <a:r>
              <a:rPr lang="de-DE" sz="2400" dirty="0" smtClean="0"/>
              <a:t>)</a:t>
            </a:r>
          </a:p>
          <a:p>
            <a:pPr marL="0" indent="0">
              <a:buNone/>
            </a:pPr>
            <a:r>
              <a:rPr lang="de-DE" sz="2400" dirty="0" smtClean="0"/>
              <a:t>6. </a:t>
            </a:r>
            <a:r>
              <a:rPr lang="de-DE" sz="2400" dirty="0" err="1"/>
              <a:t>h</a:t>
            </a:r>
            <a:r>
              <a:rPr lang="de-DE" sz="2400" dirty="0" err="1" smtClean="0"/>
              <a:t>andwritten</a:t>
            </a:r>
            <a:r>
              <a:rPr lang="de-DE" sz="2400" dirty="0" smtClean="0"/>
              <a:t> </a:t>
            </a:r>
            <a:r>
              <a:rPr lang="de-DE" sz="2400" dirty="0" err="1" smtClean="0"/>
              <a:t>name</a:t>
            </a:r>
            <a:r>
              <a:rPr lang="de-DE" sz="2400" dirty="0" smtClean="0"/>
              <a:t> </a:t>
            </a:r>
            <a:r>
              <a:rPr lang="de-DE" sz="2400" dirty="0" err="1" smtClean="0"/>
              <a:t>under</a:t>
            </a:r>
            <a:r>
              <a:rPr lang="de-DE" sz="2400" dirty="0" smtClean="0"/>
              <a:t> </a:t>
            </a:r>
            <a:r>
              <a:rPr lang="de-DE" sz="2400" dirty="0" err="1" smtClean="0"/>
              <a:t>the</a:t>
            </a:r>
            <a:r>
              <a:rPr lang="de-DE" sz="2400" dirty="0" smtClean="0"/>
              <a:t> </a:t>
            </a:r>
            <a:r>
              <a:rPr lang="de-DE" sz="2400" dirty="0" err="1" smtClean="0"/>
              <a:t>regards</a:t>
            </a:r>
            <a:r>
              <a:rPr lang="de-DE" sz="2400" dirty="0" smtClean="0"/>
              <a:t> </a:t>
            </a:r>
          </a:p>
          <a:p>
            <a:pPr marL="0" indent="0">
              <a:buNone/>
            </a:pPr>
            <a:r>
              <a:rPr lang="de-DE" sz="2400" dirty="0" smtClean="0"/>
              <a:t>7. </a:t>
            </a:r>
            <a:r>
              <a:rPr lang="de-DE" sz="2400" dirty="0" err="1"/>
              <a:t>d</a:t>
            </a:r>
            <a:r>
              <a:rPr lang="de-DE" sz="2400" dirty="0" err="1" smtClean="0"/>
              <a:t>ocuments</a:t>
            </a:r>
            <a:r>
              <a:rPr lang="de-DE" sz="2400" dirty="0" smtClean="0"/>
              <a:t> </a:t>
            </a:r>
            <a:r>
              <a:rPr lang="de-DE" sz="2400" dirty="0" err="1"/>
              <a:t>have</a:t>
            </a:r>
            <a:r>
              <a:rPr lang="de-DE" sz="2400" dirty="0"/>
              <a:t> </a:t>
            </a:r>
            <a:r>
              <a:rPr lang="de-DE" sz="2400" dirty="0" err="1"/>
              <a:t>to</a:t>
            </a:r>
            <a:r>
              <a:rPr lang="de-DE" sz="2400" dirty="0"/>
              <a:t> </a:t>
            </a:r>
            <a:r>
              <a:rPr lang="de-DE" sz="2400" dirty="0" err="1"/>
              <a:t>be</a:t>
            </a:r>
            <a:r>
              <a:rPr lang="de-DE" sz="2400" dirty="0"/>
              <a:t> </a:t>
            </a:r>
            <a:r>
              <a:rPr lang="de-DE" sz="2400" dirty="0" err="1"/>
              <a:t>faultless</a:t>
            </a:r>
            <a:endParaRPr lang="de-DE" sz="2400" dirty="0"/>
          </a:p>
          <a:p>
            <a:pPr marL="0" indent="0">
              <a:buNone/>
            </a:pPr>
            <a:r>
              <a:rPr lang="de-DE" sz="2400" dirty="0" smtClean="0"/>
              <a:t>8. </a:t>
            </a:r>
            <a:r>
              <a:rPr lang="de-DE" sz="2400" dirty="0" err="1"/>
              <a:t>u</a:t>
            </a:r>
            <a:r>
              <a:rPr lang="de-DE" sz="2400" dirty="0" err="1" smtClean="0"/>
              <a:t>nfolded</a:t>
            </a:r>
            <a:r>
              <a:rPr lang="de-DE" sz="2400" dirty="0" smtClean="0"/>
              <a:t> </a:t>
            </a:r>
            <a:r>
              <a:rPr lang="de-DE" sz="2400" dirty="0" err="1"/>
              <a:t>into</a:t>
            </a:r>
            <a:r>
              <a:rPr lang="de-DE" sz="2400" dirty="0"/>
              <a:t> a </a:t>
            </a:r>
            <a:r>
              <a:rPr lang="de-DE" sz="2400" dirty="0" err="1"/>
              <a:t>big</a:t>
            </a:r>
            <a:r>
              <a:rPr lang="de-DE" sz="2400" dirty="0"/>
              <a:t> </a:t>
            </a:r>
            <a:r>
              <a:rPr lang="de-DE" sz="2400" dirty="0" err="1" smtClean="0"/>
              <a:t>envelope</a:t>
            </a:r>
            <a:endParaRPr lang="de-DE" sz="2400" dirty="0" smtClean="0"/>
          </a:p>
          <a:p>
            <a:pPr>
              <a:buNone/>
            </a:pPr>
            <a:r>
              <a:rPr lang="de-DE" sz="2400" dirty="0" smtClean="0"/>
              <a:t>9. </a:t>
            </a:r>
            <a:r>
              <a:rPr lang="de-DE" sz="2400" dirty="0" err="1"/>
              <a:t>y</a:t>
            </a:r>
            <a:r>
              <a:rPr lang="de-DE" sz="2400" dirty="0" err="1" smtClean="0"/>
              <a:t>ou</a:t>
            </a:r>
            <a:r>
              <a:rPr lang="de-DE" sz="2400" dirty="0" smtClean="0"/>
              <a:t> </a:t>
            </a:r>
            <a:r>
              <a:rPr lang="de-DE" sz="2400" dirty="0" err="1"/>
              <a:t>should</a:t>
            </a:r>
            <a:r>
              <a:rPr lang="de-DE" sz="2400" dirty="0"/>
              <a:t> </a:t>
            </a:r>
            <a:r>
              <a:rPr lang="de-DE" sz="2400" dirty="0" err="1"/>
              <a:t>never</a:t>
            </a:r>
            <a:r>
              <a:rPr lang="de-DE" sz="2400" dirty="0"/>
              <a:t> </a:t>
            </a:r>
            <a:r>
              <a:rPr lang="de-DE" sz="2400" dirty="0" err="1"/>
              <a:t>say</a:t>
            </a:r>
            <a:r>
              <a:rPr lang="de-DE" sz="2400" dirty="0"/>
              <a:t> </a:t>
            </a:r>
            <a:r>
              <a:rPr lang="de-DE" sz="2400" dirty="0" err="1" smtClean="0"/>
              <a:t>that</a:t>
            </a:r>
            <a:r>
              <a:rPr lang="de-DE" sz="2400" dirty="0" smtClean="0"/>
              <a:t> </a:t>
            </a:r>
            <a:r>
              <a:rPr lang="de-DE" sz="2400" dirty="0" err="1" smtClean="0"/>
              <a:t>the</a:t>
            </a:r>
            <a:r>
              <a:rPr lang="de-DE" sz="2400" dirty="0" smtClean="0"/>
              <a:t> </a:t>
            </a:r>
            <a:r>
              <a:rPr lang="de-DE" sz="2400" dirty="0" err="1" smtClean="0"/>
              <a:t>job</a:t>
            </a:r>
            <a:r>
              <a:rPr lang="de-DE" sz="2400" dirty="0" smtClean="0"/>
              <a:t> </a:t>
            </a:r>
            <a:r>
              <a:rPr lang="de-DE" sz="2400" dirty="0" err="1" smtClean="0"/>
              <a:t>is</a:t>
            </a:r>
            <a:r>
              <a:rPr lang="de-DE" sz="2400" dirty="0" smtClean="0"/>
              <a:t> </a:t>
            </a:r>
            <a:r>
              <a:rPr lang="de-DE" sz="2400" dirty="0" err="1" smtClean="0"/>
              <a:t>only</a:t>
            </a:r>
            <a:r>
              <a:rPr lang="de-DE" sz="2400" dirty="0" smtClean="0"/>
              <a:t> a </a:t>
            </a:r>
            <a:r>
              <a:rPr lang="de-DE" sz="2400" dirty="0" err="1" smtClean="0"/>
              <a:t>stopover</a:t>
            </a:r>
            <a:r>
              <a:rPr lang="de-DE" sz="2400" dirty="0" smtClean="0"/>
              <a:t> </a:t>
            </a:r>
            <a:r>
              <a:rPr lang="de-DE" sz="2400" dirty="0" err="1" smtClean="0"/>
              <a:t>for</a:t>
            </a:r>
            <a:r>
              <a:rPr lang="de-DE" sz="2400" dirty="0" smtClean="0"/>
              <a:t> a </a:t>
            </a:r>
            <a:r>
              <a:rPr lang="de-DE" sz="2400" dirty="0" err="1" smtClean="0"/>
              <a:t>next</a:t>
            </a:r>
            <a:r>
              <a:rPr lang="de-DE" sz="2400" dirty="0" smtClean="0"/>
              <a:t> </a:t>
            </a:r>
            <a:r>
              <a:rPr lang="de-DE" sz="2400" dirty="0" err="1" smtClean="0"/>
              <a:t>one</a:t>
            </a:r>
            <a:endParaRPr lang="de-DE" sz="2400" dirty="0"/>
          </a:p>
          <a:p>
            <a:pPr>
              <a:buNone/>
            </a:pPr>
            <a:endParaRPr lang="de-DE" sz="2000" dirty="0"/>
          </a:p>
        </p:txBody>
      </p:sp>
      <p:pic>
        <p:nvPicPr>
          <p:cNvPr id="5" name="Grafik 4"/>
          <p:cNvPicPr>
            <a:picLocks noChangeAspect="1"/>
          </p:cNvPicPr>
          <p:nvPr/>
        </p:nvPicPr>
        <p:blipFill>
          <a:blip r:embed="rId2" cstate="print"/>
          <a:stretch>
            <a:fillRect/>
          </a:stretch>
        </p:blipFill>
        <p:spPr>
          <a:xfrm>
            <a:off x="2857488" y="2357430"/>
            <a:ext cx="390128" cy="390128"/>
          </a:xfrm>
          <a:prstGeom prst="rect">
            <a:avLst/>
          </a:prstGeom>
        </p:spPr>
      </p:pic>
      <p:cxnSp>
        <p:nvCxnSpPr>
          <p:cNvPr id="9" name="Gerader Verbinder 8"/>
          <p:cNvCxnSpPr/>
          <p:nvPr/>
        </p:nvCxnSpPr>
        <p:spPr>
          <a:xfrm flipH="1">
            <a:off x="2786050" y="2285992"/>
            <a:ext cx="504055"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2786050" y="2285992"/>
            <a:ext cx="503486" cy="431478"/>
          </a:xfrm>
          <a:prstGeom prst="line">
            <a:avLst/>
          </a:prstGeom>
          <a:ln w="19050">
            <a:solidFill>
              <a:srgbClr val="FF0000"/>
            </a:solidFill>
          </a:ln>
        </p:spPr>
        <p:style>
          <a:lnRef idx="1">
            <a:schemeClr val="accent6"/>
          </a:lnRef>
          <a:fillRef idx="0">
            <a:schemeClr val="accent6"/>
          </a:fillRef>
          <a:effectRef idx="0">
            <a:schemeClr val="accent6"/>
          </a:effectRef>
          <a:fontRef idx="minor">
            <a:schemeClr val="tx1"/>
          </a:fontRef>
        </p:style>
      </p:cxnSp>
      <p:pic>
        <p:nvPicPr>
          <p:cNvPr id="19" name="Grafik 18"/>
          <p:cNvPicPr>
            <a:picLocks noChangeAspect="1"/>
          </p:cNvPicPr>
          <p:nvPr/>
        </p:nvPicPr>
        <p:blipFill>
          <a:blip r:embed="rId3" cstate="print"/>
          <a:stretch>
            <a:fillRect/>
          </a:stretch>
        </p:blipFill>
        <p:spPr>
          <a:xfrm>
            <a:off x="3500430" y="2285992"/>
            <a:ext cx="295712" cy="415034"/>
          </a:xfrm>
          <a:prstGeom prst="rect">
            <a:avLst/>
          </a:prstGeom>
        </p:spPr>
      </p:pic>
      <p:pic>
        <p:nvPicPr>
          <p:cNvPr id="20" name="Grafik 19"/>
          <p:cNvPicPr>
            <a:picLocks noChangeAspect="1"/>
          </p:cNvPicPr>
          <p:nvPr/>
        </p:nvPicPr>
        <p:blipFill>
          <a:blip r:embed="rId4" cstate="print"/>
          <a:stretch>
            <a:fillRect/>
          </a:stretch>
        </p:blipFill>
        <p:spPr>
          <a:xfrm>
            <a:off x="4929190" y="5572140"/>
            <a:ext cx="701580" cy="471650"/>
          </a:xfrm>
          <a:prstGeom prst="rect">
            <a:avLst/>
          </a:prstGeom>
        </p:spPr>
      </p:pic>
      <p:pic>
        <p:nvPicPr>
          <p:cNvPr id="29" name="Grafik 28"/>
          <p:cNvPicPr>
            <a:picLocks noChangeAspect="1"/>
          </p:cNvPicPr>
          <p:nvPr/>
        </p:nvPicPr>
        <p:blipFill>
          <a:blip r:embed="rId5" cstate="print"/>
          <a:stretch>
            <a:fillRect/>
          </a:stretch>
        </p:blipFill>
        <p:spPr>
          <a:xfrm>
            <a:off x="5286380" y="4714884"/>
            <a:ext cx="1057872" cy="545998"/>
          </a:xfrm>
          <a:prstGeom prst="rect">
            <a:avLst/>
          </a:prstGeom>
        </p:spPr>
      </p:pic>
    </p:spTree>
    <p:extLst>
      <p:ext uri="{BB962C8B-B14F-4D97-AF65-F5344CB8AC3E}">
        <p14:creationId xmlns:p14="http://schemas.microsoft.com/office/powerpoint/2010/main" val="126722370"/>
      </p:ext>
    </p:extLst>
  </p:cSld>
  <p:clrMapOvr>
    <a:masterClrMapping/>
  </p:clrMapOvr>
  <p:transition xmlns:p14="http://schemas.microsoft.com/office/powerpoint/2010/main" spd="med">
    <p:wheel spokes="3"/>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H="1" flipV="1">
            <a:off x="8501090" y="7786717"/>
            <a:ext cx="214314" cy="45719"/>
          </a:xfrm>
        </p:spPr>
        <p:txBody>
          <a:bodyPr>
            <a:normAutofit fontScale="90000"/>
          </a:bodyPr>
          <a:lstStyle/>
          <a:p>
            <a:endParaRPr lang="de-DE" dirty="0"/>
          </a:p>
        </p:txBody>
      </p:sp>
      <p:pic>
        <p:nvPicPr>
          <p:cNvPr id="1026" name="Picture 2" descr="http://www.imagefully.com/wp-content/uploads/2015/05/Thank-You-For-Listening-Card-By-Lyraeri.jpg"/>
          <p:cNvPicPr>
            <a:picLocks noChangeAspect="1" noChangeArrowheads="1"/>
          </p:cNvPicPr>
          <p:nvPr/>
        </p:nvPicPr>
        <p:blipFill>
          <a:blip r:embed="rId2"/>
          <a:srcRect/>
          <a:stretch>
            <a:fillRect/>
          </a:stretch>
        </p:blipFill>
        <p:spPr bwMode="auto">
          <a:xfrm rot="21395435">
            <a:off x="1301808" y="1071660"/>
            <a:ext cx="6427222" cy="4857784"/>
          </a:xfrm>
          <a:prstGeom prst="rect">
            <a:avLst/>
          </a:prstGeom>
          <a:noFill/>
        </p:spPr>
      </p:pic>
    </p:spTree>
  </p:cSld>
  <p:clrMapOvr>
    <a:masterClrMapping/>
  </p:clrMapOvr>
  <p:transition xmlns:p14="http://schemas.microsoft.com/office/powerpoint/2010/main" spd="med">
    <p:newsfla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err="1" smtClean="0"/>
              <a:t>Structure</a:t>
            </a:r>
            <a:endParaRPr lang="de-DE" u="sng" dirty="0"/>
          </a:p>
        </p:txBody>
      </p:sp>
      <p:sp>
        <p:nvSpPr>
          <p:cNvPr id="3" name="Inhaltsplatzhalter 2"/>
          <p:cNvSpPr>
            <a:spLocks noGrp="1"/>
          </p:cNvSpPr>
          <p:nvPr>
            <p:ph idx="1"/>
          </p:nvPr>
        </p:nvSpPr>
        <p:spPr/>
        <p:txBody>
          <a:bodyPr/>
          <a:lstStyle/>
          <a:p>
            <a:r>
              <a:rPr lang="en-US" dirty="0">
                <a:solidFill>
                  <a:schemeClr val="accent2">
                    <a:lumMod val="50000"/>
                  </a:schemeClr>
                </a:solidFill>
              </a:rPr>
              <a:t>A</a:t>
            </a:r>
            <a:r>
              <a:rPr lang="en-US" dirty="0" smtClean="0">
                <a:solidFill>
                  <a:schemeClr val="accent2">
                    <a:lumMod val="50000"/>
                  </a:schemeClr>
                </a:solidFill>
              </a:rPr>
              <a:t>n application …</a:t>
            </a:r>
          </a:p>
          <a:p>
            <a:r>
              <a:rPr lang="en-US" dirty="0">
                <a:solidFill>
                  <a:schemeClr val="accent2">
                    <a:lumMod val="50000"/>
                  </a:schemeClr>
                </a:solidFill>
              </a:rPr>
              <a:t>O</a:t>
            </a:r>
            <a:r>
              <a:rPr lang="en-US" dirty="0" smtClean="0">
                <a:solidFill>
                  <a:schemeClr val="accent2">
                    <a:lumMod val="50000"/>
                  </a:schemeClr>
                </a:solidFill>
              </a:rPr>
              <a:t>ur companies</a:t>
            </a:r>
          </a:p>
          <a:p>
            <a:r>
              <a:rPr lang="en-US" dirty="0">
                <a:solidFill>
                  <a:schemeClr val="accent2">
                    <a:lumMod val="50000"/>
                  </a:schemeClr>
                </a:solidFill>
              </a:rPr>
              <a:t>C</a:t>
            </a:r>
            <a:r>
              <a:rPr lang="en-US" dirty="0" smtClean="0">
                <a:solidFill>
                  <a:schemeClr val="accent2">
                    <a:lumMod val="50000"/>
                  </a:schemeClr>
                </a:solidFill>
              </a:rPr>
              <a:t>urriculum </a:t>
            </a:r>
            <a:r>
              <a:rPr lang="en-US" dirty="0" smtClean="0">
                <a:solidFill>
                  <a:schemeClr val="accent2">
                    <a:lumMod val="50000"/>
                  </a:schemeClr>
                </a:solidFill>
              </a:rPr>
              <a:t>Vitae</a:t>
            </a:r>
            <a:endParaRPr lang="en-US" dirty="0" smtClean="0">
              <a:solidFill>
                <a:schemeClr val="accent2">
                  <a:lumMod val="50000"/>
                </a:schemeClr>
              </a:solidFill>
            </a:endParaRPr>
          </a:p>
          <a:p>
            <a:pPr marL="0" indent="0">
              <a:buNone/>
            </a:pPr>
            <a:r>
              <a:rPr lang="en-US" dirty="0" smtClean="0">
                <a:solidFill>
                  <a:schemeClr val="accent2">
                    <a:lumMod val="50000"/>
                  </a:schemeClr>
                </a:solidFill>
              </a:rPr>
              <a:t>    - our examples</a:t>
            </a:r>
          </a:p>
          <a:p>
            <a:r>
              <a:rPr lang="en-US" dirty="0">
                <a:solidFill>
                  <a:schemeClr val="accent2">
                    <a:lumMod val="50000"/>
                  </a:schemeClr>
                </a:solidFill>
              </a:rPr>
              <a:t>L</a:t>
            </a:r>
            <a:r>
              <a:rPr lang="en-US" dirty="0" smtClean="0">
                <a:solidFill>
                  <a:schemeClr val="accent2">
                    <a:lumMod val="50000"/>
                  </a:schemeClr>
                </a:solidFill>
              </a:rPr>
              <a:t>etter of application</a:t>
            </a:r>
          </a:p>
          <a:p>
            <a:pPr marL="0" indent="0">
              <a:buNone/>
            </a:pPr>
            <a:r>
              <a:rPr lang="en-US" dirty="0" smtClean="0">
                <a:solidFill>
                  <a:schemeClr val="accent2">
                    <a:lumMod val="50000"/>
                  </a:schemeClr>
                </a:solidFill>
              </a:rPr>
              <a:t>    - our examples</a:t>
            </a:r>
          </a:p>
          <a:p>
            <a:r>
              <a:rPr lang="en-US" dirty="0" smtClean="0">
                <a:solidFill>
                  <a:schemeClr val="accent2">
                    <a:lumMod val="50000"/>
                  </a:schemeClr>
                </a:solidFill>
              </a:rPr>
              <a:t>What to improve?</a:t>
            </a:r>
          </a:p>
        </p:txBody>
      </p:sp>
    </p:spTree>
  </p:cSld>
  <p:clrMapOvr>
    <a:masterClrMapping/>
  </p:clrMapOvr>
  <p:transition xmlns:p14="http://schemas.microsoft.com/office/powerpoint/2010/main" spd="med">
    <p:diamon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996720"/>
          </a:xfrm>
        </p:spPr>
        <p:txBody>
          <a:bodyPr>
            <a:normAutofit/>
          </a:bodyPr>
          <a:lstStyle/>
          <a:p>
            <a:r>
              <a:rPr lang="de-DE" dirty="0" smtClean="0">
                <a:solidFill>
                  <a:srgbClr val="6600FF"/>
                </a:solidFill>
              </a:rPr>
              <a:t>An </a:t>
            </a:r>
            <a:r>
              <a:rPr lang="de-DE" dirty="0" err="1" smtClean="0">
                <a:solidFill>
                  <a:srgbClr val="6600FF"/>
                </a:solidFill>
              </a:rPr>
              <a:t>application</a:t>
            </a:r>
            <a:r>
              <a:rPr lang="de-DE" dirty="0" smtClean="0">
                <a:solidFill>
                  <a:srgbClr val="6600FF"/>
                </a:solidFill>
              </a:rPr>
              <a:t>…</a:t>
            </a:r>
            <a:endParaRPr lang="de-DE" dirty="0">
              <a:solidFill>
                <a:srgbClr val="6600FF"/>
              </a:solidFill>
            </a:endParaRPr>
          </a:p>
        </p:txBody>
      </p:sp>
      <p:pic>
        <p:nvPicPr>
          <p:cNvPr id="1028" name="Picture 4" descr="http://www.letterofresignation.xyz/wp-content/uploads/2015/10/Application-Letter-002v1-791x1024.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348880"/>
            <a:ext cx="1508118" cy="195235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043608" y="1844824"/>
            <a:ext cx="2376264" cy="369332"/>
          </a:xfrm>
          <a:prstGeom prst="rect">
            <a:avLst/>
          </a:prstGeom>
          <a:noFill/>
        </p:spPr>
        <p:txBody>
          <a:bodyPr wrap="square" rtlCol="0">
            <a:spAutoFit/>
          </a:bodyPr>
          <a:lstStyle/>
          <a:p>
            <a:r>
              <a:rPr lang="de-DE" dirty="0" smtClean="0"/>
              <a:t>Letter </a:t>
            </a:r>
            <a:r>
              <a:rPr lang="de-DE" dirty="0" err="1" smtClean="0"/>
              <a:t>of</a:t>
            </a:r>
            <a:r>
              <a:rPr lang="de-DE" dirty="0" smtClean="0"/>
              <a:t> </a:t>
            </a:r>
            <a:r>
              <a:rPr lang="de-DE" dirty="0" err="1" smtClean="0"/>
              <a:t>application</a:t>
            </a:r>
            <a:endParaRPr lang="de-DE" dirty="0"/>
          </a:p>
        </p:txBody>
      </p:sp>
      <p:pic>
        <p:nvPicPr>
          <p:cNvPr id="1030" name="Picture 6" descr="https://img-site.ivme.pl/slides/kcop/templates/primo-c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420888"/>
            <a:ext cx="1368152" cy="1873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Rees\Desktop\Bewerbungsmappe.jpg"/>
          <p:cNvPicPr>
            <a:picLocks noChangeAspect="1" noChangeArrowheads="1"/>
          </p:cNvPicPr>
          <p:nvPr/>
        </p:nvPicPr>
        <p:blipFill>
          <a:blip r:embed="rId4" cstate="print"/>
          <a:srcRect/>
          <a:stretch>
            <a:fillRect/>
          </a:stretch>
        </p:blipFill>
        <p:spPr bwMode="auto">
          <a:xfrm>
            <a:off x="3739241" y="5013176"/>
            <a:ext cx="2305789" cy="1728645"/>
          </a:xfrm>
          <a:prstGeom prst="rect">
            <a:avLst/>
          </a:prstGeom>
          <a:noFill/>
        </p:spPr>
      </p:pic>
      <p:sp>
        <p:nvSpPr>
          <p:cNvPr id="6" name="Textfeld 5"/>
          <p:cNvSpPr txBox="1"/>
          <p:nvPr/>
        </p:nvSpPr>
        <p:spPr>
          <a:xfrm>
            <a:off x="3995936" y="1844824"/>
            <a:ext cx="1928733" cy="369332"/>
          </a:xfrm>
          <a:prstGeom prst="rect">
            <a:avLst/>
          </a:prstGeom>
          <a:noFill/>
        </p:spPr>
        <p:txBody>
          <a:bodyPr wrap="none" rtlCol="0">
            <a:spAutoFit/>
          </a:bodyPr>
          <a:lstStyle/>
          <a:p>
            <a:r>
              <a:rPr lang="de-DE" dirty="0" smtClean="0"/>
              <a:t>Curriculum </a:t>
            </a:r>
            <a:r>
              <a:rPr lang="de-DE" dirty="0"/>
              <a:t>V</a:t>
            </a:r>
            <a:r>
              <a:rPr lang="de-DE" dirty="0" smtClean="0"/>
              <a:t>itae</a:t>
            </a:r>
            <a:endParaRPr lang="de-DE" dirty="0"/>
          </a:p>
        </p:txBody>
      </p:sp>
      <p:sp>
        <p:nvSpPr>
          <p:cNvPr id="12" name="Textfeld 11"/>
          <p:cNvSpPr txBox="1"/>
          <p:nvPr/>
        </p:nvSpPr>
        <p:spPr>
          <a:xfrm>
            <a:off x="6876256" y="1844824"/>
            <a:ext cx="1318540" cy="369332"/>
          </a:xfrm>
          <a:prstGeom prst="rect">
            <a:avLst/>
          </a:prstGeom>
          <a:noFill/>
        </p:spPr>
        <p:txBody>
          <a:bodyPr wrap="none" rtlCol="0">
            <a:spAutoFit/>
          </a:bodyPr>
          <a:lstStyle/>
          <a:p>
            <a:r>
              <a:rPr lang="de-DE" dirty="0" err="1" smtClean="0"/>
              <a:t>Certificates</a:t>
            </a:r>
            <a:endParaRPr lang="de-DE" dirty="0"/>
          </a:p>
        </p:txBody>
      </p:sp>
      <p:pic>
        <p:nvPicPr>
          <p:cNvPr id="1034" name="Picture 10" descr="http://www.duden.de/_media_/full/Z/Zeugnis-2011002811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2420888"/>
            <a:ext cx="1224136" cy="173460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347864" y="4653136"/>
            <a:ext cx="1774845" cy="369332"/>
          </a:xfrm>
          <a:prstGeom prst="rect">
            <a:avLst/>
          </a:prstGeom>
          <a:noFill/>
        </p:spPr>
        <p:txBody>
          <a:bodyPr wrap="none" rtlCol="0">
            <a:spAutoFit/>
          </a:bodyPr>
          <a:lstStyle/>
          <a:p>
            <a:r>
              <a:rPr lang="de-DE" dirty="0" smtClean="0"/>
              <a:t>The </a:t>
            </a:r>
            <a:r>
              <a:rPr lang="de-DE" dirty="0" err="1" smtClean="0"/>
              <a:t>right</a:t>
            </a:r>
            <a:r>
              <a:rPr lang="de-DE" dirty="0" smtClean="0"/>
              <a:t> </a:t>
            </a:r>
            <a:r>
              <a:rPr lang="de-DE" dirty="0" err="1" smtClean="0"/>
              <a:t>folder</a:t>
            </a:r>
            <a:r>
              <a:rPr lang="de-DE" dirty="0" smtClean="0"/>
              <a:t> </a:t>
            </a:r>
            <a:endParaRPr lang="de-DE" dirty="0"/>
          </a:p>
        </p:txBody>
      </p:sp>
    </p:spTree>
    <p:extLst>
      <p:ext uri="{BB962C8B-B14F-4D97-AF65-F5344CB8AC3E}">
        <p14:creationId xmlns:p14="http://schemas.microsoft.com/office/powerpoint/2010/main" val="2225807702"/>
      </p:ext>
    </p:extLst>
  </p:cSld>
  <p:clrMapOvr>
    <a:masterClrMapping/>
  </p:clrMapOvr>
  <p:transition xmlns:p14="http://schemas.microsoft.com/office/powerpoint/2010/main" spd="med">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476672"/>
            <a:ext cx="8003232" cy="2088232"/>
          </a:xfrm>
        </p:spPr>
        <p:txBody>
          <a:bodyPr>
            <a:normAutofit fontScale="90000"/>
          </a:bodyPr>
          <a:lstStyle/>
          <a:p>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u="sng" dirty="0" smtClean="0"/>
              <a:t/>
            </a:r>
            <a:br>
              <a:rPr lang="de-DE" sz="4900" u="sng" dirty="0" smtClean="0"/>
            </a:br>
            <a:r>
              <a:rPr lang="de-DE" sz="4900" dirty="0" smtClean="0">
                <a:solidFill>
                  <a:srgbClr val="6600FF"/>
                </a:solidFill>
              </a:rPr>
              <a:t>An </a:t>
            </a:r>
            <a:r>
              <a:rPr lang="de-DE" sz="4900" dirty="0" err="1" smtClean="0">
                <a:solidFill>
                  <a:srgbClr val="6600FF"/>
                </a:solidFill>
              </a:rPr>
              <a:t>application</a:t>
            </a:r>
            <a:r>
              <a:rPr lang="de-DE" sz="4900" u="sng" dirty="0" smtClean="0"/>
              <a:t/>
            </a:r>
            <a:br>
              <a:rPr lang="de-DE" sz="4900" u="sng" dirty="0" smtClean="0"/>
            </a:br>
            <a:r>
              <a:rPr lang="de-DE" sz="4000" u="sng" dirty="0" smtClean="0"/>
              <a:t>The </a:t>
            </a:r>
            <a:r>
              <a:rPr lang="de-DE" sz="4000" u="sng" dirty="0" err="1" smtClean="0"/>
              <a:t>right</a:t>
            </a:r>
            <a:r>
              <a:rPr lang="de-DE" sz="4000" u="sng" dirty="0" smtClean="0"/>
              <a:t> </a:t>
            </a:r>
            <a:r>
              <a:rPr lang="de-DE" sz="4000" u="sng" dirty="0" err="1" smtClean="0"/>
              <a:t>photo</a:t>
            </a:r>
            <a:r>
              <a:rPr lang="de-DE" u="sng" dirty="0" smtClean="0"/>
              <a:t/>
            </a:r>
            <a:br>
              <a:rPr lang="de-DE" u="sng" dirty="0" smtClean="0"/>
            </a:br>
            <a:endParaRPr lang="de-DE" dirty="0"/>
          </a:p>
        </p:txBody>
      </p:sp>
      <p:pic>
        <p:nvPicPr>
          <p:cNvPr id="1026" name="Picture 2" descr="C:\Users\Rees\Desktop\make-up-bewerbungsfoto.jpg"/>
          <p:cNvPicPr>
            <a:picLocks noGrp="1" noChangeAspect="1" noChangeArrowheads="1"/>
          </p:cNvPicPr>
          <p:nvPr>
            <p:ph idx="1"/>
          </p:nvPr>
        </p:nvPicPr>
        <p:blipFill>
          <a:blip r:embed="rId2" cstate="print"/>
          <a:stretch>
            <a:fillRect/>
          </a:stretch>
        </p:blipFill>
        <p:spPr bwMode="auto">
          <a:xfrm>
            <a:off x="4143372" y="3000372"/>
            <a:ext cx="1799705" cy="2518756"/>
          </a:xfrm>
          <a:prstGeom prst="rect">
            <a:avLst/>
          </a:prstGeom>
          <a:noFill/>
        </p:spPr>
      </p:pic>
      <p:pic>
        <p:nvPicPr>
          <p:cNvPr id="1028" name="Picture 4" descr="http://www.grandresum.com/wp-content/uploads/2010/08/schlechtes-Bewerbungsbild-%C2%A9-flickr-dustpuppy.jpg"/>
          <p:cNvPicPr>
            <a:picLocks noChangeAspect="1" noChangeArrowheads="1"/>
          </p:cNvPicPr>
          <p:nvPr/>
        </p:nvPicPr>
        <p:blipFill>
          <a:blip r:embed="rId3" cstate="print"/>
          <a:srcRect/>
          <a:stretch>
            <a:fillRect/>
          </a:stretch>
        </p:blipFill>
        <p:spPr bwMode="auto">
          <a:xfrm>
            <a:off x="571472" y="3286124"/>
            <a:ext cx="2286016" cy="2507559"/>
          </a:xfrm>
          <a:prstGeom prst="rect">
            <a:avLst/>
          </a:prstGeom>
          <a:noFill/>
        </p:spPr>
      </p:pic>
      <p:pic>
        <p:nvPicPr>
          <p:cNvPr id="1030" name="Picture 6" descr="http://www.startupcareer.de/wp-content/uploads/2012/06/IMG_7036.jpg"/>
          <p:cNvPicPr>
            <a:picLocks noChangeAspect="1" noChangeArrowheads="1"/>
          </p:cNvPicPr>
          <p:nvPr/>
        </p:nvPicPr>
        <p:blipFill>
          <a:blip r:embed="rId4" cstate="print"/>
          <a:srcRect/>
          <a:stretch>
            <a:fillRect/>
          </a:stretch>
        </p:blipFill>
        <p:spPr bwMode="auto">
          <a:xfrm>
            <a:off x="6929454" y="3284984"/>
            <a:ext cx="1752171" cy="2501470"/>
          </a:xfrm>
          <a:prstGeom prst="rect">
            <a:avLst/>
          </a:prstGeom>
          <a:noFill/>
        </p:spPr>
      </p:pic>
      <p:sp>
        <p:nvSpPr>
          <p:cNvPr id="10" name="Pfeil nach rechts 9"/>
          <p:cNvSpPr/>
          <p:nvPr/>
        </p:nvSpPr>
        <p:spPr>
          <a:xfrm>
            <a:off x="6084168" y="6237312"/>
            <a:ext cx="144016" cy="720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pic>
        <p:nvPicPr>
          <p:cNvPr id="12" name="Picture 10" descr="http://mannster.de/wp-content/uploads/2011/07/daumen.jpg"/>
          <p:cNvPicPr>
            <a:picLocks noChangeAspect="1" noChangeArrowheads="1"/>
          </p:cNvPicPr>
          <p:nvPr/>
        </p:nvPicPr>
        <p:blipFill>
          <a:blip r:embed="rId5" cstate="print"/>
          <a:srcRect/>
          <a:stretch>
            <a:fillRect/>
          </a:stretch>
        </p:blipFill>
        <p:spPr bwMode="auto">
          <a:xfrm>
            <a:off x="1428728" y="2071678"/>
            <a:ext cx="577277" cy="799984"/>
          </a:xfrm>
          <a:prstGeom prst="rect">
            <a:avLst/>
          </a:prstGeom>
          <a:noFill/>
        </p:spPr>
      </p:pic>
      <p:pic>
        <p:nvPicPr>
          <p:cNvPr id="13" name="Picture 12" descr="http://mannster.de/wp-content/uploads/2011/07/daumen.jpg"/>
          <p:cNvPicPr>
            <a:picLocks noChangeAspect="1" noChangeArrowheads="1"/>
          </p:cNvPicPr>
          <p:nvPr/>
        </p:nvPicPr>
        <p:blipFill>
          <a:blip r:embed="rId6" cstate="print"/>
          <a:srcRect/>
          <a:stretch>
            <a:fillRect/>
          </a:stretch>
        </p:blipFill>
        <p:spPr bwMode="auto">
          <a:xfrm>
            <a:off x="7572396" y="2071678"/>
            <a:ext cx="618606" cy="857256"/>
          </a:xfrm>
          <a:prstGeom prst="rect">
            <a:avLst/>
          </a:prstGeom>
          <a:noFill/>
        </p:spPr>
      </p:pic>
      <p:pic>
        <p:nvPicPr>
          <p:cNvPr id="15" name="Picture 8" descr="http://mannster.de/wp-content/uploads/2011/11/Daumen_hoch_PV.jpg"/>
          <p:cNvPicPr>
            <a:picLocks noChangeAspect="1" noChangeArrowheads="1"/>
          </p:cNvPicPr>
          <p:nvPr/>
        </p:nvPicPr>
        <p:blipFill>
          <a:blip r:embed="rId7" cstate="print"/>
          <a:srcRect/>
          <a:stretch>
            <a:fillRect/>
          </a:stretch>
        </p:blipFill>
        <p:spPr bwMode="auto">
          <a:xfrm>
            <a:off x="4429124" y="1928802"/>
            <a:ext cx="1178727" cy="785818"/>
          </a:xfrm>
          <a:prstGeom prst="rect">
            <a:avLst/>
          </a:prstGeom>
          <a:noFill/>
        </p:spPr>
      </p:pic>
      <p:sp>
        <p:nvSpPr>
          <p:cNvPr id="16" name="Rechteck 15"/>
          <p:cNvSpPr/>
          <p:nvPr/>
        </p:nvSpPr>
        <p:spPr>
          <a:xfrm>
            <a:off x="6429026" y="6072206"/>
            <a:ext cx="2714974" cy="369332"/>
          </a:xfrm>
          <a:prstGeom prst="rect">
            <a:avLst/>
          </a:prstGeom>
        </p:spPr>
        <p:txBody>
          <a:bodyPr wrap="none">
            <a:spAutoFit/>
          </a:bodyPr>
          <a:lstStyle/>
          <a:p>
            <a:r>
              <a:rPr lang="de-DE" dirty="0" smtClean="0"/>
              <a:t> 6 x 4 </a:t>
            </a:r>
            <a:r>
              <a:rPr lang="de-DE" dirty="0" err="1" smtClean="0"/>
              <a:t>or</a:t>
            </a:r>
            <a:r>
              <a:rPr lang="de-DE" dirty="0" smtClean="0"/>
              <a:t> 9 x 6 </a:t>
            </a:r>
            <a:r>
              <a:rPr lang="de-DE" dirty="0" err="1" smtClean="0"/>
              <a:t>centimeters</a:t>
            </a:r>
            <a:endParaRPr lang="de-DE" dirty="0"/>
          </a:p>
        </p:txBody>
      </p:sp>
    </p:spTree>
    <p:extLst>
      <p:ext uri="{BB962C8B-B14F-4D97-AF65-F5344CB8AC3E}">
        <p14:creationId xmlns:p14="http://schemas.microsoft.com/office/powerpoint/2010/main" val="1440697395"/>
      </p:ext>
    </p:extLst>
  </p:cSld>
  <p:clrMapOvr>
    <a:masterClrMapping/>
  </p:clrMapOvr>
  <p:transition xmlns:p14="http://schemas.microsoft.com/office/powerpoint/2010/main" spd="med">
    <p:split dir="in"/>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 calcmode="lin" valueType="num">
                                      <p:cBhvr additive="base">
                                        <p:cTn id="18" dur="500" fill="hold"/>
                                        <p:tgtEl>
                                          <p:spTgt spid="1030"/>
                                        </p:tgtEl>
                                        <p:attrNameLst>
                                          <p:attrName>ppt_x</p:attrName>
                                        </p:attrNameLst>
                                      </p:cBhvr>
                                      <p:tavLst>
                                        <p:tav tm="0">
                                          <p:val>
                                            <p:strVal val="#ppt_x"/>
                                          </p:val>
                                        </p:tav>
                                        <p:tav tm="100000">
                                          <p:val>
                                            <p:strVal val="#ppt_x"/>
                                          </p:val>
                                        </p:tav>
                                      </p:tavLst>
                                    </p:anim>
                                    <p:anim calcmode="lin" valueType="num">
                                      <p:cBhvr additive="base">
                                        <p:cTn id="19"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wipe(down)">
                                      <p:cBhvr>
                                        <p:cTn id="4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7" name="Picture 43" descr="http://thumbs.dreamstime.com/t/exkavatorl%C3%B6ffelbagger-26390100.jpg"/>
          <p:cNvPicPr>
            <a:picLocks noChangeAspect="1" noChangeArrowheads="1"/>
          </p:cNvPicPr>
          <p:nvPr/>
        </p:nvPicPr>
        <p:blipFill>
          <a:blip r:embed="rId3" cstate="print"/>
          <a:srcRect/>
          <a:stretch>
            <a:fillRect/>
          </a:stretch>
        </p:blipFill>
        <p:spPr bwMode="auto">
          <a:xfrm>
            <a:off x="4932040" y="2780928"/>
            <a:ext cx="936103" cy="3528392"/>
          </a:xfrm>
          <a:prstGeom prst="rect">
            <a:avLst/>
          </a:prstGeom>
          <a:noFill/>
        </p:spPr>
      </p:pic>
      <p:sp>
        <p:nvSpPr>
          <p:cNvPr id="2" name="Titel 1"/>
          <p:cNvSpPr>
            <a:spLocks noGrp="1"/>
          </p:cNvSpPr>
          <p:nvPr>
            <p:ph type="title"/>
          </p:nvPr>
        </p:nvSpPr>
        <p:spPr>
          <a:xfrm>
            <a:off x="467544" y="548680"/>
            <a:ext cx="8229600" cy="1143000"/>
          </a:xfrm>
        </p:spPr>
        <p:txBody>
          <a:bodyPr>
            <a:normAutofit/>
          </a:bodyPr>
          <a:lstStyle/>
          <a:p>
            <a:r>
              <a:rPr lang="de-DE" dirty="0" err="1" smtClean="0">
                <a:solidFill>
                  <a:srgbClr val="002060"/>
                </a:solidFill>
              </a:rPr>
              <a:t>Our</a:t>
            </a:r>
            <a:r>
              <a:rPr lang="de-DE" dirty="0" smtClean="0">
                <a:solidFill>
                  <a:srgbClr val="002060"/>
                </a:solidFill>
              </a:rPr>
              <a:t> </a:t>
            </a:r>
            <a:r>
              <a:rPr lang="de-DE" dirty="0" err="1" smtClean="0">
                <a:solidFill>
                  <a:srgbClr val="002060"/>
                </a:solidFill>
              </a:rPr>
              <a:t>companies</a:t>
            </a:r>
            <a:endParaRPr lang="de-DE" dirty="0">
              <a:solidFill>
                <a:srgbClr val="002060"/>
              </a:solidFill>
            </a:endParaRPr>
          </a:p>
        </p:txBody>
      </p:sp>
      <p:graphicFrame>
        <p:nvGraphicFramePr>
          <p:cNvPr id="14" name="Inhaltsplatzhalter 13"/>
          <p:cNvGraphicFramePr>
            <a:graphicFrameLocks noGrp="1"/>
          </p:cNvGraphicFramePr>
          <p:nvPr>
            <p:ph idx="1"/>
          </p:nvPr>
        </p:nvGraphicFramePr>
        <p:xfrm>
          <a:off x="12348864" y="3356992"/>
          <a:ext cx="4151784" cy="365760"/>
        </p:xfrm>
        <a:graphic>
          <a:graphicData uri="http://schemas.openxmlformats.org/drawingml/2006/table">
            <a:tbl>
              <a:tblPr/>
              <a:tblGrid>
                <a:gridCol w="1383928"/>
                <a:gridCol w="1383928"/>
                <a:gridCol w="1383928"/>
              </a:tblGrid>
              <a:tr h="293752">
                <a:tc>
                  <a:txBody>
                    <a:bodyPr/>
                    <a:lstStyle/>
                    <a:p>
                      <a:endParaRPr lang="de-DE" dirty="0"/>
                    </a:p>
                  </a:txBody>
                  <a:tcPr anchor="ctr">
                    <a:lnL>
                      <a:noFill/>
                    </a:lnL>
                    <a:lnR>
                      <a:noFill/>
                    </a:lnR>
                    <a:lnT>
                      <a:noFill/>
                    </a:lnT>
                    <a:lnB>
                      <a:noFill/>
                    </a:lnB>
                  </a:tcPr>
                </a:tc>
                <a:tc>
                  <a:txBody>
                    <a:bodyPr/>
                    <a:lstStyle/>
                    <a:p>
                      <a:endParaRPr lang="de-DE"/>
                    </a:p>
                  </a:txBody>
                  <a:tcPr anchor="ctr">
                    <a:lnL>
                      <a:noFill/>
                    </a:lnL>
                    <a:lnR>
                      <a:noFill/>
                    </a:lnR>
                    <a:lnT>
                      <a:noFill/>
                    </a:lnT>
                    <a:lnB>
                      <a:noFill/>
                    </a:lnB>
                  </a:tcPr>
                </a:tc>
                <a:tc>
                  <a:txBody>
                    <a:bodyPr/>
                    <a:lstStyle/>
                    <a:p>
                      <a:endParaRPr lang="de-DE" dirty="0"/>
                    </a:p>
                  </a:txBody>
                  <a:tcPr anchor="ctr">
                    <a:lnL>
                      <a:noFill/>
                    </a:lnL>
                    <a:lnR>
                      <a:noFill/>
                    </a:lnR>
                    <a:lnT>
                      <a:noFill/>
                    </a:lnT>
                    <a:lnB>
                      <a:noFill/>
                    </a:lnB>
                  </a:tcPr>
                </a:tc>
              </a:tr>
            </a:tbl>
          </a:graphicData>
        </a:graphic>
      </p:graphicFrame>
      <p:sp>
        <p:nvSpPr>
          <p:cNvPr id="1025" name="Rectangle 1"/>
          <p:cNvSpPr>
            <a:spLocks noChangeArrowheads="1"/>
          </p:cNvSpPr>
          <p:nvPr/>
        </p:nvSpPr>
        <p:spPr bwMode="auto">
          <a:xfrm>
            <a:off x="0" y="-202278"/>
            <a:ext cx="248786"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sz="1000" dirty="0" smtClean="0"/>
          </a:p>
          <a:p>
            <a:r>
              <a:rPr lang="de-DE" sz="1000" dirty="0" smtClean="0"/>
              <a:t>  </a:t>
            </a:r>
            <a:endParaRPr kumimoji="0" lang="de-DE"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a:hlinkClick r:id="rId4"/>
          </p:cNvPr>
          <p:cNvSpPr>
            <a:spLocks noChangeArrowheads="1"/>
          </p:cNvSpPr>
          <p:nvPr/>
        </p:nvSpPr>
        <p:spPr bwMode="auto">
          <a:xfrm>
            <a:off x="0" y="5884863"/>
            <a:ext cx="54895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27" name="Picture 3" descr="http://www.wedau-fassberg.de/typo3temp/pics/e84182c567.jpg">
            <a:hlinkClick r:id="rId5"/>
          </p:cNvPr>
          <p:cNvPicPr>
            <a:picLocks noChangeAspect="1" noChangeArrowheads="1"/>
          </p:cNvPicPr>
          <p:nvPr/>
        </p:nvPicPr>
        <p:blipFill>
          <a:blip r:embed="rId6" cstate="print"/>
          <a:srcRect/>
          <a:stretch>
            <a:fillRect/>
          </a:stretch>
        </p:blipFill>
        <p:spPr bwMode="auto">
          <a:xfrm>
            <a:off x="0" y="4437112"/>
            <a:ext cx="1428750" cy="2420889"/>
          </a:xfrm>
          <a:prstGeom prst="rect">
            <a:avLst/>
          </a:prstGeom>
          <a:noFill/>
        </p:spPr>
      </p:pic>
      <p:sp>
        <p:nvSpPr>
          <p:cNvPr id="1033" name="Rectangle 9"/>
          <p:cNvSpPr>
            <a:spLocks noChangeArrowheads="1"/>
          </p:cNvSpPr>
          <p:nvPr/>
        </p:nvSpPr>
        <p:spPr bwMode="auto">
          <a:xfrm>
            <a:off x="0" y="-1879682"/>
            <a:ext cx="423514" cy="42165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67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sz="67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sz="67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67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Rectangle 29">
            <a:hlinkClick r:id="rId7"/>
          </p:cNvPr>
          <p:cNvSpPr>
            <a:spLocks noChangeArrowheads="1"/>
          </p:cNvSpPr>
          <p:nvPr/>
        </p:nvSpPr>
        <p:spPr bwMode="auto">
          <a:xfrm>
            <a:off x="0" y="5884863"/>
            <a:ext cx="5481638"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34" name="Picture 10" descr="http://www.wedau-fassberg.de/typo3temp/pics/9e89be2afb.jpg">
            <a:hlinkClick r:id="rId8"/>
          </p:cNvPr>
          <p:cNvPicPr>
            <a:picLocks noChangeAspect="1" noChangeArrowheads="1"/>
          </p:cNvPicPr>
          <p:nvPr/>
        </p:nvPicPr>
        <p:blipFill>
          <a:blip r:embed="rId9" cstate="print"/>
          <a:srcRect/>
          <a:stretch>
            <a:fillRect/>
          </a:stretch>
        </p:blipFill>
        <p:spPr bwMode="auto">
          <a:xfrm>
            <a:off x="5868144" y="2780929"/>
            <a:ext cx="1296144" cy="1368152"/>
          </a:xfrm>
          <a:prstGeom prst="rect">
            <a:avLst/>
          </a:prstGeom>
          <a:noFill/>
        </p:spPr>
      </p:pic>
      <p:pic>
        <p:nvPicPr>
          <p:cNvPr id="1036" name="Picture 12" descr="http://www.wedau-fassberg.de/typo3temp/pics/2a827550ec.jpg">
            <a:hlinkClick r:id="rId10"/>
          </p:cNvPr>
          <p:cNvPicPr>
            <a:picLocks noChangeAspect="1" noChangeArrowheads="1"/>
          </p:cNvPicPr>
          <p:nvPr/>
        </p:nvPicPr>
        <p:blipFill>
          <a:blip r:embed="rId11" cstate="print"/>
          <a:srcRect/>
          <a:stretch>
            <a:fillRect/>
          </a:stretch>
        </p:blipFill>
        <p:spPr bwMode="auto">
          <a:xfrm>
            <a:off x="0" y="2780928"/>
            <a:ext cx="2699792" cy="1656184"/>
          </a:xfrm>
          <a:prstGeom prst="rect">
            <a:avLst/>
          </a:prstGeom>
          <a:noFill/>
        </p:spPr>
      </p:pic>
      <p:pic>
        <p:nvPicPr>
          <p:cNvPr id="1038" name="Picture 14" descr="http://www.wedau-fassberg.de/typo3temp/pics/f7ae33f53c.jpg">
            <a:hlinkClick r:id="rId12"/>
          </p:cNvPr>
          <p:cNvPicPr>
            <a:picLocks noChangeAspect="1" noChangeArrowheads="1"/>
          </p:cNvPicPr>
          <p:nvPr/>
        </p:nvPicPr>
        <p:blipFill>
          <a:blip r:embed="rId13" cstate="print"/>
          <a:srcRect/>
          <a:stretch>
            <a:fillRect/>
          </a:stretch>
        </p:blipFill>
        <p:spPr bwMode="auto">
          <a:xfrm>
            <a:off x="2699792" y="4293096"/>
            <a:ext cx="2304256" cy="1143000"/>
          </a:xfrm>
          <a:prstGeom prst="rect">
            <a:avLst/>
          </a:prstGeom>
          <a:noFill/>
        </p:spPr>
      </p:pic>
      <p:pic>
        <p:nvPicPr>
          <p:cNvPr id="1041" name="Picture 17" descr="http://www.wedau-fassberg.de/typo3temp/pics/afba4dbb73.jpg">
            <a:hlinkClick r:id="rId14"/>
          </p:cNvPr>
          <p:cNvPicPr>
            <a:picLocks noChangeAspect="1" noChangeArrowheads="1"/>
          </p:cNvPicPr>
          <p:nvPr/>
        </p:nvPicPr>
        <p:blipFill>
          <a:blip r:embed="rId15" cstate="print"/>
          <a:srcRect/>
          <a:stretch>
            <a:fillRect/>
          </a:stretch>
        </p:blipFill>
        <p:spPr bwMode="auto">
          <a:xfrm>
            <a:off x="1403648" y="5589240"/>
            <a:ext cx="1296144" cy="1268760"/>
          </a:xfrm>
          <a:prstGeom prst="rect">
            <a:avLst/>
          </a:prstGeom>
          <a:noFill/>
        </p:spPr>
      </p:pic>
      <p:pic>
        <p:nvPicPr>
          <p:cNvPr id="1043" name="Picture 19" descr="http://www.wedau-fassberg.de/typo3temp/pics/b34f3ed569.jpg">
            <a:hlinkClick r:id="rId16"/>
          </p:cNvPr>
          <p:cNvPicPr>
            <a:picLocks noChangeAspect="1" noChangeArrowheads="1"/>
          </p:cNvPicPr>
          <p:nvPr/>
        </p:nvPicPr>
        <p:blipFill>
          <a:blip r:embed="rId17" cstate="print"/>
          <a:srcRect/>
          <a:stretch>
            <a:fillRect/>
          </a:stretch>
        </p:blipFill>
        <p:spPr bwMode="auto">
          <a:xfrm>
            <a:off x="1403648" y="4437112"/>
            <a:ext cx="1296144" cy="1143000"/>
          </a:xfrm>
          <a:prstGeom prst="rect">
            <a:avLst/>
          </a:prstGeom>
          <a:noFill/>
        </p:spPr>
      </p:pic>
      <p:pic>
        <p:nvPicPr>
          <p:cNvPr id="1045" name="Picture 21" descr="http://www.wedau-fassberg.de/typo3temp/pics/0b41dbf599.jpg">
            <a:hlinkClick r:id="rId18"/>
          </p:cNvPr>
          <p:cNvPicPr>
            <a:picLocks noChangeAspect="1" noChangeArrowheads="1"/>
          </p:cNvPicPr>
          <p:nvPr/>
        </p:nvPicPr>
        <p:blipFill>
          <a:blip r:embed="rId19" cstate="print"/>
          <a:srcRect l="4653"/>
          <a:stretch>
            <a:fillRect/>
          </a:stretch>
        </p:blipFill>
        <p:spPr bwMode="auto">
          <a:xfrm>
            <a:off x="7668344" y="4149080"/>
            <a:ext cx="1475656" cy="1656184"/>
          </a:xfrm>
          <a:prstGeom prst="rect">
            <a:avLst/>
          </a:prstGeom>
          <a:noFill/>
        </p:spPr>
      </p:pic>
      <p:sp>
        <p:nvSpPr>
          <p:cNvPr id="36" name="Textfeld 35"/>
          <p:cNvSpPr txBox="1"/>
          <p:nvPr/>
        </p:nvSpPr>
        <p:spPr>
          <a:xfrm>
            <a:off x="467544" y="1556792"/>
            <a:ext cx="7632848" cy="523220"/>
          </a:xfrm>
          <a:prstGeom prst="rect">
            <a:avLst/>
          </a:prstGeom>
          <a:noFill/>
        </p:spPr>
        <p:txBody>
          <a:bodyPr wrap="square" rtlCol="0">
            <a:spAutoFit/>
          </a:bodyPr>
          <a:lstStyle/>
          <a:p>
            <a:r>
              <a:rPr lang="de-DE" sz="2800" dirty="0" smtClean="0"/>
              <a:t>Wedau - </a:t>
            </a:r>
            <a:r>
              <a:rPr lang="de-DE" sz="2800" dirty="0" err="1" smtClean="0"/>
              <a:t>Haulage</a:t>
            </a:r>
            <a:r>
              <a:rPr lang="de-DE" sz="2800" dirty="0" smtClean="0"/>
              <a:t> </a:t>
            </a:r>
            <a:r>
              <a:rPr lang="de-DE" sz="2800" dirty="0"/>
              <a:t>C</a:t>
            </a:r>
            <a:r>
              <a:rPr lang="de-DE" sz="2800" dirty="0" smtClean="0"/>
              <a:t>ompany GmbH </a:t>
            </a:r>
            <a:r>
              <a:rPr lang="de-DE" sz="2800" dirty="0" err="1" smtClean="0"/>
              <a:t>and</a:t>
            </a:r>
            <a:r>
              <a:rPr lang="de-DE" sz="2800" dirty="0" smtClean="0"/>
              <a:t> Co. KG </a:t>
            </a:r>
            <a:endParaRPr lang="de-DE" sz="2800" dirty="0"/>
          </a:p>
        </p:txBody>
      </p:sp>
      <p:sp>
        <p:nvSpPr>
          <p:cNvPr id="1055" name="AutoShape 31" descr="Bildergebnis für wedau fuhrunternehmen gmbh &amp; co. kg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059" name="Picture 35" descr="http://www.stadtanzeiger-im-netz.de/sites/default/files/styles/manual_crop_gallery_slide/public/article/abriss_by_Markus%20Vogelbacher_pixelio.de__0.jpg?itok=u7j5Bs6T"/>
          <p:cNvPicPr>
            <a:picLocks noChangeAspect="1" noChangeArrowheads="1"/>
          </p:cNvPicPr>
          <p:nvPr/>
        </p:nvPicPr>
        <p:blipFill>
          <a:blip r:embed="rId20" cstate="print"/>
          <a:srcRect/>
          <a:stretch>
            <a:fillRect/>
          </a:stretch>
        </p:blipFill>
        <p:spPr bwMode="auto">
          <a:xfrm>
            <a:off x="2699792" y="2780928"/>
            <a:ext cx="2304256" cy="1527722"/>
          </a:xfrm>
          <a:prstGeom prst="rect">
            <a:avLst/>
          </a:prstGeom>
          <a:noFill/>
        </p:spPr>
      </p:pic>
      <p:pic>
        <p:nvPicPr>
          <p:cNvPr id="1061" name="Picture 37" descr="http://www.kurylyszyn-bau.de/index_htm_files/1714.jpg"/>
          <p:cNvPicPr>
            <a:picLocks noChangeAspect="1" noChangeArrowheads="1"/>
          </p:cNvPicPr>
          <p:nvPr/>
        </p:nvPicPr>
        <p:blipFill>
          <a:blip r:embed="rId21" cstate="print"/>
          <a:srcRect r="9400"/>
          <a:stretch>
            <a:fillRect/>
          </a:stretch>
        </p:blipFill>
        <p:spPr bwMode="auto">
          <a:xfrm>
            <a:off x="5940152" y="4149080"/>
            <a:ext cx="1800200" cy="1584176"/>
          </a:xfrm>
          <a:prstGeom prst="rect">
            <a:avLst/>
          </a:prstGeom>
          <a:noFill/>
        </p:spPr>
      </p:pic>
      <p:pic>
        <p:nvPicPr>
          <p:cNvPr id="1063" name="Picture 39" descr="http://www.gartenbau-gockel.de/media/gartenbau_gockel_baustelle4_05.jpg"/>
          <p:cNvPicPr>
            <a:picLocks noChangeAspect="1" noChangeArrowheads="1"/>
          </p:cNvPicPr>
          <p:nvPr/>
        </p:nvPicPr>
        <p:blipFill>
          <a:blip r:embed="rId22" cstate="print"/>
          <a:srcRect l="7019" t="13636"/>
          <a:stretch>
            <a:fillRect/>
          </a:stretch>
        </p:blipFill>
        <p:spPr bwMode="auto">
          <a:xfrm>
            <a:off x="5940152" y="5517232"/>
            <a:ext cx="1979712" cy="1340768"/>
          </a:xfrm>
          <a:prstGeom prst="rect">
            <a:avLst/>
          </a:prstGeom>
          <a:noFill/>
        </p:spPr>
      </p:pic>
      <p:pic>
        <p:nvPicPr>
          <p:cNvPr id="1065" name="Picture 41" descr="http://www.gartenbau-ehmke.de/images/pictures/56754fae/gartenbau-steinkreis_600.jpg?w=600&amp;h=373"/>
          <p:cNvPicPr>
            <a:picLocks noChangeAspect="1" noChangeArrowheads="1"/>
          </p:cNvPicPr>
          <p:nvPr/>
        </p:nvPicPr>
        <p:blipFill>
          <a:blip r:embed="rId23" cstate="print"/>
          <a:srcRect/>
          <a:stretch>
            <a:fillRect/>
          </a:stretch>
        </p:blipFill>
        <p:spPr bwMode="auto">
          <a:xfrm>
            <a:off x="7812360" y="5517232"/>
            <a:ext cx="1331640" cy="1340769"/>
          </a:xfrm>
          <a:prstGeom prst="rect">
            <a:avLst/>
          </a:prstGeom>
          <a:noFill/>
        </p:spPr>
      </p:pic>
      <p:sp>
        <p:nvSpPr>
          <p:cNvPr id="46" name="Textfeld 45"/>
          <p:cNvSpPr txBox="1"/>
          <p:nvPr/>
        </p:nvSpPr>
        <p:spPr>
          <a:xfrm>
            <a:off x="179512" y="2348880"/>
            <a:ext cx="2177910" cy="400110"/>
          </a:xfrm>
          <a:prstGeom prst="rect">
            <a:avLst/>
          </a:prstGeom>
          <a:noFill/>
        </p:spPr>
        <p:txBody>
          <a:bodyPr wrap="square" rtlCol="0">
            <a:spAutoFit/>
          </a:bodyPr>
          <a:lstStyle/>
          <a:p>
            <a:r>
              <a:rPr lang="de-DE" sz="2000" dirty="0" smtClean="0"/>
              <a:t>- </a:t>
            </a:r>
            <a:r>
              <a:rPr lang="de-DE" sz="2000" dirty="0" err="1" smtClean="0"/>
              <a:t>excavation</a:t>
            </a:r>
            <a:r>
              <a:rPr lang="de-DE" sz="2000" dirty="0" smtClean="0"/>
              <a:t> </a:t>
            </a:r>
            <a:r>
              <a:rPr lang="de-DE" sz="2000" dirty="0" err="1" smtClean="0"/>
              <a:t>work</a:t>
            </a:r>
            <a:endParaRPr lang="de-DE" sz="2000" dirty="0"/>
          </a:p>
        </p:txBody>
      </p:sp>
      <p:sp>
        <p:nvSpPr>
          <p:cNvPr id="47" name="Textfeld 46"/>
          <p:cNvSpPr txBox="1"/>
          <p:nvPr/>
        </p:nvSpPr>
        <p:spPr>
          <a:xfrm>
            <a:off x="3131840" y="2348880"/>
            <a:ext cx="2232248" cy="400110"/>
          </a:xfrm>
          <a:prstGeom prst="rect">
            <a:avLst/>
          </a:prstGeom>
          <a:noFill/>
        </p:spPr>
        <p:txBody>
          <a:bodyPr wrap="square" rtlCol="0">
            <a:spAutoFit/>
          </a:bodyPr>
          <a:lstStyle/>
          <a:p>
            <a:r>
              <a:rPr lang="de-DE" sz="2000" dirty="0" smtClean="0"/>
              <a:t>- </a:t>
            </a:r>
            <a:r>
              <a:rPr lang="de-DE" sz="2000" dirty="0" err="1"/>
              <a:t>d</a:t>
            </a:r>
            <a:r>
              <a:rPr lang="de-DE" sz="2000" dirty="0" err="1" smtClean="0"/>
              <a:t>emolition</a:t>
            </a:r>
            <a:r>
              <a:rPr lang="de-DE" sz="2000" dirty="0" smtClean="0"/>
              <a:t> </a:t>
            </a:r>
            <a:r>
              <a:rPr lang="de-DE" sz="2000" dirty="0" err="1" smtClean="0"/>
              <a:t>work</a:t>
            </a:r>
            <a:endParaRPr lang="de-DE" sz="2000" dirty="0"/>
          </a:p>
        </p:txBody>
      </p:sp>
      <p:sp>
        <p:nvSpPr>
          <p:cNvPr id="48" name="Textfeld 47"/>
          <p:cNvSpPr txBox="1"/>
          <p:nvPr/>
        </p:nvSpPr>
        <p:spPr>
          <a:xfrm>
            <a:off x="6300192" y="2348880"/>
            <a:ext cx="3168352" cy="400110"/>
          </a:xfrm>
          <a:prstGeom prst="rect">
            <a:avLst/>
          </a:prstGeom>
          <a:noFill/>
        </p:spPr>
        <p:txBody>
          <a:bodyPr wrap="square" rtlCol="0">
            <a:spAutoFit/>
          </a:bodyPr>
          <a:lstStyle/>
          <a:p>
            <a:r>
              <a:rPr lang="de-DE" sz="2000" dirty="0" smtClean="0"/>
              <a:t>    - </a:t>
            </a:r>
            <a:r>
              <a:rPr lang="de-DE" sz="2000" dirty="0" err="1"/>
              <a:t>g</a:t>
            </a:r>
            <a:r>
              <a:rPr lang="de-DE" sz="2000" dirty="0" err="1" smtClean="0"/>
              <a:t>ardening</a:t>
            </a:r>
            <a:endParaRPr lang="de-DE" sz="2000" dirty="0"/>
          </a:p>
        </p:txBody>
      </p:sp>
      <p:cxnSp>
        <p:nvCxnSpPr>
          <p:cNvPr id="50" name="Gerade Verbindung 49"/>
          <p:cNvCxnSpPr/>
          <p:nvPr/>
        </p:nvCxnSpPr>
        <p:spPr>
          <a:xfrm>
            <a:off x="2699792" y="2780928"/>
            <a:ext cx="0" cy="4077072"/>
          </a:xfrm>
          <a:prstGeom prst="line">
            <a:avLst/>
          </a:prstGeom>
          <a:ln w="76200">
            <a:solidFill>
              <a:schemeClr val="tx1"/>
            </a:solidFill>
          </a:ln>
        </p:spPr>
        <p:style>
          <a:lnRef idx="3">
            <a:schemeClr val="dk1"/>
          </a:lnRef>
          <a:fillRef idx="0">
            <a:schemeClr val="dk1"/>
          </a:fillRef>
          <a:effectRef idx="2">
            <a:schemeClr val="dk1"/>
          </a:effectRef>
          <a:fontRef idx="minor">
            <a:schemeClr val="tx1"/>
          </a:fontRef>
        </p:style>
      </p:cxnSp>
      <p:pic>
        <p:nvPicPr>
          <p:cNvPr id="14338" name="Picture 2" descr="http://www.wolkdirekt.com/images/600/115001/hinweisschild-zur-baustellenkennzeichnung-vorsicht-baustelle.jpg"/>
          <p:cNvPicPr>
            <a:picLocks noChangeAspect="1" noChangeArrowheads="1"/>
          </p:cNvPicPr>
          <p:nvPr/>
        </p:nvPicPr>
        <p:blipFill>
          <a:blip r:embed="rId24" cstate="print"/>
          <a:srcRect/>
          <a:stretch>
            <a:fillRect/>
          </a:stretch>
        </p:blipFill>
        <p:spPr bwMode="auto">
          <a:xfrm>
            <a:off x="4499992" y="2708920"/>
            <a:ext cx="501209" cy="482148"/>
          </a:xfrm>
          <a:prstGeom prst="rect">
            <a:avLst/>
          </a:prstGeom>
          <a:noFill/>
        </p:spPr>
      </p:pic>
      <p:cxnSp>
        <p:nvCxnSpPr>
          <p:cNvPr id="32" name="Gerade Verbindung 31"/>
          <p:cNvCxnSpPr/>
          <p:nvPr/>
        </p:nvCxnSpPr>
        <p:spPr>
          <a:xfrm>
            <a:off x="5868144" y="2780928"/>
            <a:ext cx="72008" cy="4077072"/>
          </a:xfrm>
          <a:prstGeom prst="line">
            <a:avLst/>
          </a:prstGeom>
          <a:ln w="76200"/>
        </p:spPr>
        <p:style>
          <a:lnRef idx="3">
            <a:schemeClr val="dk1"/>
          </a:lnRef>
          <a:fillRef idx="0">
            <a:schemeClr val="dk1"/>
          </a:fillRef>
          <a:effectRef idx="2">
            <a:schemeClr val="dk1"/>
          </a:effectRef>
          <a:fontRef idx="minor">
            <a:schemeClr val="tx1"/>
          </a:fontRef>
        </p:style>
      </p:cxnSp>
      <p:pic>
        <p:nvPicPr>
          <p:cNvPr id="14340" name="Picture 4" descr="http://www.gartenbau-verden-bremen.de/tl_files/inhaltbilder/Pflasterbilder/Gartenbau-Pflasterarbeiten.jpg"/>
          <p:cNvPicPr>
            <a:picLocks noChangeAspect="1" noChangeArrowheads="1"/>
          </p:cNvPicPr>
          <p:nvPr/>
        </p:nvPicPr>
        <p:blipFill>
          <a:blip r:embed="rId25" cstate="print"/>
          <a:srcRect/>
          <a:stretch>
            <a:fillRect/>
          </a:stretch>
        </p:blipFill>
        <p:spPr bwMode="auto">
          <a:xfrm>
            <a:off x="7164288" y="2780928"/>
            <a:ext cx="1979712" cy="1371194"/>
          </a:xfrm>
          <a:prstGeom prst="rect">
            <a:avLst/>
          </a:prstGeom>
          <a:noFill/>
        </p:spPr>
      </p:pic>
      <p:pic>
        <p:nvPicPr>
          <p:cNvPr id="1026" name="Picture 2" descr="http://www.wedau-fassberg.de/typo3temp/pics/d92f372a13.jpg">
            <a:hlinkClick r:id="rId26"/>
          </p:cNvPr>
          <p:cNvPicPr>
            <a:picLocks noChangeAspect="1" noChangeArrowheads="1"/>
          </p:cNvPicPr>
          <p:nvPr/>
        </p:nvPicPr>
        <p:blipFill>
          <a:blip r:embed="rId27" cstate="print"/>
          <a:srcRect l="42336" t="43750" r="23375" b="37500"/>
          <a:stretch>
            <a:fillRect/>
          </a:stretch>
        </p:blipFill>
        <p:spPr bwMode="auto">
          <a:xfrm>
            <a:off x="4932040" y="6165304"/>
            <a:ext cx="971600" cy="692696"/>
          </a:xfrm>
          <a:prstGeom prst="rect">
            <a:avLst/>
          </a:prstGeom>
          <a:noFill/>
        </p:spPr>
      </p:pic>
      <p:pic>
        <p:nvPicPr>
          <p:cNvPr id="1042" name="Picture 18" descr="http://www.wedau-fassberg.de/typo3temp/pics/bbd0a979f0.jpg">
            <a:hlinkClick r:id="rId28"/>
          </p:cNvPr>
          <p:cNvPicPr>
            <a:picLocks noChangeAspect="1" noChangeArrowheads="1"/>
          </p:cNvPicPr>
          <p:nvPr/>
        </p:nvPicPr>
        <p:blipFill>
          <a:blip r:embed="rId29" cstate="print"/>
          <a:srcRect/>
          <a:stretch>
            <a:fillRect/>
          </a:stretch>
        </p:blipFill>
        <p:spPr bwMode="auto">
          <a:xfrm>
            <a:off x="2699792" y="5373216"/>
            <a:ext cx="2304256" cy="1484784"/>
          </a:xfrm>
          <a:prstGeom prst="rect">
            <a:avLst/>
          </a:prstGeom>
          <a:noFill/>
        </p:spPr>
      </p:pic>
    </p:spTree>
  </p:cSld>
  <p:clrMapOvr>
    <a:masterClrMapping/>
  </p:clrMapOvr>
  <p:transition xmlns:p14="http://schemas.microsoft.com/office/powerpoint/2010/main" spd="med">
    <p:comb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20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6">
                                            <p:txEl>
                                              <p:pRg st="0" end="0"/>
                                            </p:txEl>
                                          </p:spTgt>
                                        </p:tgtEl>
                                        <p:attrNameLst>
                                          <p:attrName>style.visibility</p:attrName>
                                        </p:attrNameLst>
                                      </p:cBhvr>
                                      <p:to>
                                        <p:strVal val="visible"/>
                                      </p:to>
                                    </p:set>
                                    <p:animEffect transition="in" filter="wipe(down)">
                                      <p:cBhvr>
                                        <p:cTn id="12" dur="500"/>
                                        <p:tgtEl>
                                          <p:spTgt spid="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7">
                                            <p:txEl>
                                              <p:pRg st="0" end="0"/>
                                            </p:txEl>
                                          </p:spTgt>
                                        </p:tgtEl>
                                        <p:attrNameLst>
                                          <p:attrName>style.visibility</p:attrName>
                                        </p:attrNameLst>
                                      </p:cBhvr>
                                      <p:to>
                                        <p:strVal val="visible"/>
                                      </p:to>
                                    </p:set>
                                    <p:animEffect transition="in" filter="wipe(down)">
                                      <p:cBhvr>
                                        <p:cTn id="17" dur="500"/>
                                        <p:tgtEl>
                                          <p:spTgt spid="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8">
                                            <p:txEl>
                                              <p:pRg st="0" end="0"/>
                                            </p:txEl>
                                          </p:spTgt>
                                        </p:tgtEl>
                                        <p:attrNameLst>
                                          <p:attrName>style.visibility</p:attrName>
                                        </p:attrNameLst>
                                      </p:cBhvr>
                                      <p:to>
                                        <p:strVal val="visible"/>
                                      </p:to>
                                    </p:set>
                                    <p:animEffect transition="in" filter="wipe(down)">
                                      <p:cBhvr>
                                        <p:cTn id="22"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46" grpId="0" build="p"/>
      <p:bldP spid="47" grpId="0" build="p"/>
      <p:bldP spid="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796086"/>
          </a:xfrm>
        </p:spPr>
        <p:txBody>
          <a:bodyPr>
            <a:noAutofit/>
          </a:bodyPr>
          <a:lstStyle/>
          <a:p>
            <a:r>
              <a:rPr lang="de-DE" dirty="0" err="1" smtClean="0">
                <a:solidFill>
                  <a:srgbClr val="002060"/>
                </a:solidFill>
              </a:rPr>
              <a:t>Our</a:t>
            </a:r>
            <a:r>
              <a:rPr lang="de-DE" dirty="0" smtClean="0">
                <a:solidFill>
                  <a:srgbClr val="002060"/>
                </a:solidFill>
              </a:rPr>
              <a:t> </a:t>
            </a:r>
            <a:r>
              <a:rPr lang="de-DE" dirty="0" err="1" smtClean="0">
                <a:solidFill>
                  <a:srgbClr val="002060"/>
                </a:solidFill>
              </a:rPr>
              <a:t>companies</a:t>
            </a:r>
            <a:endParaRPr lang="de-DE" dirty="0"/>
          </a:p>
        </p:txBody>
      </p:sp>
      <p:pic>
        <p:nvPicPr>
          <p:cNvPr id="1028" name="Picture 4" descr="http://w88by2c46.homepage.t-online.de/templates/TOI_Interieur_02/img/logo.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596" y="928670"/>
            <a:ext cx="3000396" cy="17224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88by2c46.homepage.t-online.de/media/21485f1e975a2eceffff80b0ffffff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71" y="2579410"/>
            <a:ext cx="18859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88by2c46.homepage.t-online.de/media/21485f1e975a2eceffff80b1ffffff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2579410"/>
            <a:ext cx="3162300" cy="42785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e 3"/>
          <p:cNvGraphicFramePr>
            <a:graphicFrameLocks noGrp="1"/>
          </p:cNvGraphicFramePr>
          <p:nvPr>
            <p:extLst>
              <p:ext uri="{D42A27DB-BD31-4B8C-83A1-F6EECF244321}">
                <p14:modId xmlns:p14="http://schemas.microsoft.com/office/powerpoint/2010/main" val="3932519867"/>
              </p:ext>
            </p:extLst>
          </p:nvPr>
        </p:nvGraphicFramePr>
        <p:xfrm>
          <a:off x="9828584" y="4077072"/>
          <a:ext cx="618008" cy="1016610"/>
        </p:xfrm>
        <a:graphic>
          <a:graphicData uri="http://schemas.openxmlformats.org/drawingml/2006/table">
            <a:tbl>
              <a:tblPr/>
              <a:tblGrid>
                <a:gridCol w="154502"/>
                <a:gridCol w="154502"/>
                <a:gridCol w="154502"/>
                <a:gridCol w="154502"/>
              </a:tblGrid>
              <a:tr h="219867">
                <a:tc>
                  <a:txBody>
                    <a:bodyPr/>
                    <a:lstStyle/>
                    <a:p>
                      <a:endParaRPr lang="de-DE" dirty="0"/>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r>
              <a:tr h="219867">
                <a:tc>
                  <a:txBody>
                    <a:bodyPr/>
                    <a:lstStyle/>
                    <a:p>
                      <a:endParaRPr lang="de-DE"/>
                    </a:p>
                  </a:txBody>
                  <a:tcPr marL="64551" marR="64551" marT="32275" marB="32275" anchor="ctr">
                    <a:lnL>
                      <a:noFill/>
                    </a:lnL>
                    <a:lnR>
                      <a:noFill/>
                    </a:lnR>
                    <a:lnT>
                      <a:noFill/>
                    </a:lnT>
                    <a:lnB>
                      <a:noFill/>
                    </a:lnB>
                  </a:tcPr>
                </a:tc>
                <a:tc>
                  <a:txBody>
                    <a:bodyPr/>
                    <a:lstStyle/>
                    <a:p>
                      <a:endParaRPr lang="de-DE" dirty="0"/>
                    </a:p>
                  </a:txBody>
                  <a:tcPr marL="64551" marR="64551" marT="32275" marB="32275" anchor="ctr">
                    <a:lnL>
                      <a:noFill/>
                    </a:lnL>
                    <a:lnR>
                      <a:noFill/>
                    </a:lnR>
                    <a:lnT>
                      <a:noFill/>
                    </a:lnT>
                    <a:lnB>
                      <a:noFill/>
                    </a:lnB>
                  </a:tcPr>
                </a:tc>
                <a:tc>
                  <a:txBody>
                    <a:bodyPr/>
                    <a:lstStyle/>
                    <a:p>
                      <a:endParaRPr lang="de-DE" dirty="0"/>
                    </a:p>
                  </a:txBody>
                  <a:tcPr marL="64551" marR="64551" marT="32275" marB="32275" anchor="ctr">
                    <a:lnL>
                      <a:noFill/>
                    </a:lnL>
                    <a:lnR>
                      <a:noFill/>
                    </a:lnR>
                    <a:lnT>
                      <a:noFill/>
                    </a:lnT>
                    <a:lnB>
                      <a:noFill/>
                    </a:lnB>
                  </a:tcPr>
                </a:tc>
                <a:tc>
                  <a:txBody>
                    <a:bodyPr/>
                    <a:lstStyle/>
                    <a:p>
                      <a:endParaRPr lang="de-DE" dirty="0"/>
                    </a:p>
                  </a:txBody>
                  <a:tcPr marL="64551" marR="64551" marT="32275" marB="32275" anchor="ctr">
                    <a:lnL>
                      <a:noFill/>
                    </a:lnL>
                    <a:lnR>
                      <a:noFill/>
                    </a:lnR>
                    <a:lnT>
                      <a:noFill/>
                    </a:lnT>
                    <a:lnB>
                      <a:noFill/>
                    </a:lnB>
                  </a:tcPr>
                </a:tc>
              </a:tr>
              <a:tr h="219867">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dirty="0"/>
                    </a:p>
                  </a:txBody>
                  <a:tcPr marL="64551" marR="64551" marT="32275" marB="32275" anchor="ctr">
                    <a:lnL>
                      <a:noFill/>
                    </a:lnL>
                    <a:lnR>
                      <a:noFill/>
                    </a:lnR>
                    <a:lnT>
                      <a:noFill/>
                    </a:lnT>
                    <a:lnB>
                      <a:noFill/>
                    </a:lnB>
                  </a:tcPr>
                </a:tc>
              </a:tr>
            </a:tbl>
          </a:graphicData>
        </a:graphic>
      </p:graphicFrame>
      <p:sp>
        <p:nvSpPr>
          <p:cNvPr id="5" name="Textfeld 4"/>
          <p:cNvSpPr txBox="1"/>
          <p:nvPr/>
        </p:nvSpPr>
        <p:spPr>
          <a:xfrm>
            <a:off x="398005" y="2185911"/>
            <a:ext cx="2185689" cy="307777"/>
          </a:xfrm>
          <a:prstGeom prst="rect">
            <a:avLst/>
          </a:prstGeom>
          <a:noFill/>
        </p:spPr>
        <p:txBody>
          <a:bodyPr wrap="none" rtlCol="0">
            <a:spAutoFit/>
          </a:bodyPr>
          <a:lstStyle/>
          <a:p>
            <a:r>
              <a:rPr lang="de-DE" sz="1400" dirty="0" smtClean="0"/>
              <a:t>County </a:t>
            </a:r>
            <a:r>
              <a:rPr lang="de-DE" sz="1400" dirty="0" err="1"/>
              <a:t>M</a:t>
            </a:r>
            <a:r>
              <a:rPr lang="de-DE" sz="1400" dirty="0" err="1" smtClean="0"/>
              <a:t>anor</a:t>
            </a:r>
            <a:r>
              <a:rPr lang="de-DE" sz="1400" dirty="0" smtClean="0"/>
              <a:t> </a:t>
            </a:r>
            <a:r>
              <a:rPr lang="de-DE" sz="1400" dirty="0" err="1" smtClean="0"/>
              <a:t>Eicklingen</a:t>
            </a:r>
            <a:endParaRPr lang="de-DE" sz="1400" dirty="0"/>
          </a:p>
        </p:txBody>
      </p:sp>
      <p:sp>
        <p:nvSpPr>
          <p:cNvPr id="6" name="Textfeld 5"/>
          <p:cNvSpPr txBox="1"/>
          <p:nvPr/>
        </p:nvSpPr>
        <p:spPr>
          <a:xfrm>
            <a:off x="3417186" y="2185911"/>
            <a:ext cx="1123834" cy="338554"/>
          </a:xfrm>
          <a:prstGeom prst="rect">
            <a:avLst/>
          </a:prstGeom>
          <a:noFill/>
        </p:spPr>
        <p:txBody>
          <a:bodyPr wrap="none" rtlCol="0">
            <a:spAutoFit/>
          </a:bodyPr>
          <a:lstStyle/>
          <a:p>
            <a:r>
              <a:rPr lang="de-DE" sz="1600" dirty="0" smtClean="0"/>
              <a:t>Villa Edith</a:t>
            </a:r>
            <a:endParaRPr lang="de-DE" sz="1600" dirty="0"/>
          </a:p>
        </p:txBody>
      </p:sp>
      <p:graphicFrame>
        <p:nvGraphicFramePr>
          <p:cNvPr id="7" name="Tabelle 6"/>
          <p:cNvGraphicFramePr>
            <a:graphicFrameLocks noGrp="1"/>
          </p:cNvGraphicFramePr>
          <p:nvPr>
            <p:extLst>
              <p:ext uri="{D42A27DB-BD31-4B8C-83A1-F6EECF244321}">
                <p14:modId xmlns:p14="http://schemas.microsoft.com/office/powerpoint/2010/main" val="1530024705"/>
              </p:ext>
            </p:extLst>
          </p:nvPr>
        </p:nvGraphicFramePr>
        <p:xfrm>
          <a:off x="9828584" y="4437112"/>
          <a:ext cx="1121556" cy="2710960"/>
        </p:xfrm>
        <a:graphic>
          <a:graphicData uri="http://schemas.openxmlformats.org/drawingml/2006/table">
            <a:tbl>
              <a:tblPr/>
              <a:tblGrid>
                <a:gridCol w="280389"/>
                <a:gridCol w="280389"/>
                <a:gridCol w="280389"/>
                <a:gridCol w="280389"/>
              </a:tblGrid>
              <a:tr h="90352">
                <a:tc>
                  <a:txBody>
                    <a:bodyPr/>
                    <a:lstStyle/>
                    <a:p>
                      <a:endParaRPr lang="de-DE" dirty="0"/>
                    </a:p>
                  </a:txBody>
                  <a:tcPr marL="64551" marR="64551" marT="32275" marB="32275" anchor="ctr">
                    <a:lnL>
                      <a:noFill/>
                    </a:lnL>
                    <a:lnR>
                      <a:noFill/>
                    </a:lnR>
                    <a:lnT>
                      <a:noFill/>
                    </a:lnT>
                    <a:lnB>
                      <a:noFill/>
                    </a:lnB>
                  </a:tcPr>
                </a:tc>
                <a:tc>
                  <a:txBody>
                    <a:bodyPr/>
                    <a:lstStyle/>
                    <a:p>
                      <a:endParaRPr lang="de-DE" dirty="0"/>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r>
              <a:tr h="90352">
                <a:tc>
                  <a:txBody>
                    <a:bodyPr/>
                    <a:lstStyle/>
                    <a:p>
                      <a:endParaRPr lang="de-DE"/>
                    </a:p>
                  </a:txBody>
                  <a:tcPr marL="64551" marR="64551" marT="32275" marB="32275" anchor="ctr">
                    <a:lnL>
                      <a:noFill/>
                    </a:lnL>
                    <a:lnR>
                      <a:noFill/>
                    </a:lnR>
                    <a:lnT>
                      <a:noFill/>
                    </a:lnT>
                    <a:lnB>
                      <a:noFill/>
                    </a:lnB>
                  </a:tcPr>
                </a:tc>
                <a:tc>
                  <a:txBody>
                    <a:bodyPr/>
                    <a:lstStyle/>
                    <a:p>
                      <a:endParaRPr lang="de-DE" dirty="0"/>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r>
              <a:tr h="0">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r>
              <a:tr h="90352">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r>
              <a:tr h="0">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r>
              <a:tr h="117458">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dirty="0"/>
                    </a:p>
                  </a:txBody>
                  <a:tcPr marL="64551" marR="64551" marT="32275" marB="32275" anchor="ctr">
                    <a:lnL>
                      <a:noFill/>
                    </a:lnL>
                    <a:lnR>
                      <a:noFill/>
                    </a:lnR>
                    <a:lnT>
                      <a:noFill/>
                    </a:lnT>
                    <a:lnB>
                      <a:noFill/>
                    </a:lnB>
                  </a:tcPr>
                </a:tc>
                <a:tc>
                  <a:txBody>
                    <a:bodyPr/>
                    <a:lstStyle/>
                    <a:p>
                      <a:endParaRPr lang="de-DE" dirty="0"/>
                    </a:p>
                  </a:txBody>
                  <a:tcPr marL="64551" marR="64551" marT="32275" marB="32275" anchor="ctr">
                    <a:lnL>
                      <a:noFill/>
                    </a:lnL>
                    <a:lnR>
                      <a:noFill/>
                    </a:lnR>
                    <a:lnT>
                      <a:noFill/>
                    </a:lnT>
                    <a:lnB>
                      <a:noFill/>
                    </a:lnB>
                  </a:tcPr>
                </a:tc>
              </a:tr>
              <a:tr h="0">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dirty="0"/>
                    </a:p>
                  </a:txBody>
                  <a:tcPr marL="64551" marR="64551" marT="32275" marB="32275" anchor="ctr">
                    <a:lnL>
                      <a:noFill/>
                    </a:lnL>
                    <a:lnR>
                      <a:noFill/>
                    </a:lnR>
                    <a:lnT>
                      <a:noFill/>
                    </a:lnT>
                    <a:lnB>
                      <a:noFill/>
                    </a:lnB>
                  </a:tcPr>
                </a:tc>
              </a:tr>
              <a:tr h="117458">
                <a:tc>
                  <a:txBody>
                    <a:bodyPr/>
                    <a:lstStyle/>
                    <a:p>
                      <a:endParaRPr lang="de-DE"/>
                    </a:p>
                  </a:txBody>
                  <a:tcPr marL="64551" marR="64551" marT="32275" marB="32275" anchor="ctr">
                    <a:lnL>
                      <a:noFill/>
                    </a:lnL>
                    <a:lnR>
                      <a:noFill/>
                    </a:lnR>
                    <a:lnT>
                      <a:noFill/>
                    </a:lnT>
                    <a:lnB>
                      <a:noFill/>
                    </a:lnB>
                  </a:tcPr>
                </a:tc>
                <a:tc>
                  <a:txBody>
                    <a:bodyPr/>
                    <a:lstStyle/>
                    <a:p>
                      <a:endParaRPr lang="de-DE" dirty="0"/>
                    </a:p>
                  </a:txBody>
                  <a:tcPr marL="64551" marR="64551" marT="32275" marB="32275" anchor="ctr">
                    <a:lnL>
                      <a:noFill/>
                    </a:lnL>
                    <a:lnR>
                      <a:noFill/>
                    </a:lnR>
                    <a:lnT>
                      <a:noFill/>
                    </a:lnT>
                    <a:lnB>
                      <a:noFill/>
                    </a:lnB>
                  </a:tcPr>
                </a:tc>
                <a:tc>
                  <a:txBody>
                    <a:bodyPr/>
                    <a:lstStyle/>
                    <a:p>
                      <a:endParaRPr lang="de-DE"/>
                    </a:p>
                  </a:txBody>
                  <a:tcPr marL="64551" marR="64551" marT="32275" marB="32275" anchor="ctr">
                    <a:lnL>
                      <a:noFill/>
                    </a:lnL>
                    <a:lnR>
                      <a:noFill/>
                    </a:lnR>
                    <a:lnT>
                      <a:noFill/>
                    </a:lnT>
                    <a:lnB>
                      <a:noFill/>
                    </a:lnB>
                  </a:tcPr>
                </a:tc>
                <a:tc>
                  <a:txBody>
                    <a:bodyPr/>
                    <a:lstStyle/>
                    <a:p>
                      <a:endParaRPr lang="de-DE" dirty="0"/>
                    </a:p>
                  </a:txBody>
                  <a:tcPr marL="64551" marR="64551" marT="32275" marB="32275" anchor="ctr">
                    <a:lnL>
                      <a:noFill/>
                    </a:lnL>
                    <a:lnR>
                      <a:noFill/>
                    </a:lnR>
                    <a:lnT>
                      <a:noFill/>
                    </a:lnT>
                    <a:lnB>
                      <a:noFill/>
                    </a:lnB>
                  </a:tcPr>
                </a:tc>
              </a:tr>
            </a:tbl>
          </a:graphicData>
        </a:graphic>
      </p:graphicFrame>
      <p:pic>
        <p:nvPicPr>
          <p:cNvPr id="1034" name="Picture 10" descr="http://w88by2c46.homepage.t-online.de/media/21485f1e975a2eceffff80b3fffffff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1532" y="2585071"/>
            <a:ext cx="2702916" cy="428059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6199156" y="2185911"/>
            <a:ext cx="2108269" cy="338554"/>
          </a:xfrm>
          <a:prstGeom prst="rect">
            <a:avLst/>
          </a:prstGeom>
          <a:noFill/>
        </p:spPr>
        <p:txBody>
          <a:bodyPr wrap="none" rtlCol="0">
            <a:spAutoFit/>
          </a:bodyPr>
          <a:lstStyle/>
          <a:p>
            <a:r>
              <a:rPr lang="de-DE" sz="1600" dirty="0" smtClean="0"/>
              <a:t>  Hotel at </a:t>
            </a:r>
            <a:r>
              <a:rPr lang="de-DE" sz="1600" dirty="0" err="1" smtClean="0"/>
              <a:t>the</a:t>
            </a:r>
            <a:r>
              <a:rPr lang="de-DE" sz="1600" dirty="0"/>
              <a:t> </a:t>
            </a:r>
            <a:r>
              <a:rPr lang="de-DE" sz="1600" dirty="0" err="1" smtClean="0"/>
              <a:t>Cloister</a:t>
            </a:r>
            <a:endParaRPr lang="de-DE" sz="1600" dirty="0"/>
          </a:p>
        </p:txBody>
      </p:sp>
    </p:spTree>
    <p:extLst>
      <p:ext uri="{BB962C8B-B14F-4D97-AF65-F5344CB8AC3E}">
        <p14:creationId xmlns:p14="http://schemas.microsoft.com/office/powerpoint/2010/main" val="2988980362"/>
      </p:ext>
    </p:extLst>
  </p:cSld>
  <p:clrMapOvr>
    <a:masterClrMapping/>
  </p:clrMapOvr>
  <p:transition xmlns:p14="http://schemas.microsoft.com/office/powerpoint/2010/main" spd="med">
    <p:comb/>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572784"/>
          </a:xfrm>
        </p:spPr>
        <p:txBody>
          <a:bodyPr>
            <a:noAutofit/>
          </a:bodyPr>
          <a:lstStyle/>
          <a:p>
            <a:r>
              <a:rPr lang="de-DE" dirty="0" smtClean="0">
                <a:solidFill>
                  <a:srgbClr val="00B0F0"/>
                </a:solidFill>
              </a:rPr>
              <a:t/>
            </a:r>
            <a:br>
              <a:rPr lang="de-DE" dirty="0" smtClean="0">
                <a:solidFill>
                  <a:srgbClr val="00B0F0"/>
                </a:solidFill>
              </a:rPr>
            </a:br>
            <a:r>
              <a:rPr lang="de-DE" dirty="0">
                <a:solidFill>
                  <a:srgbClr val="92D050"/>
                </a:solidFill>
              </a:rPr>
              <a:t>C</a:t>
            </a:r>
            <a:r>
              <a:rPr lang="de-DE" dirty="0" smtClean="0">
                <a:solidFill>
                  <a:srgbClr val="92D050"/>
                </a:solidFill>
              </a:rPr>
              <a:t>urriculum </a:t>
            </a:r>
            <a:r>
              <a:rPr lang="de-DE" dirty="0">
                <a:solidFill>
                  <a:srgbClr val="92D050"/>
                </a:solidFill>
              </a:rPr>
              <a:t>V</a:t>
            </a:r>
            <a:r>
              <a:rPr lang="de-DE" dirty="0" smtClean="0">
                <a:solidFill>
                  <a:srgbClr val="92D050"/>
                </a:solidFill>
              </a:rPr>
              <a:t>itae</a:t>
            </a:r>
            <a:r>
              <a:rPr lang="de-DE" dirty="0" smtClean="0">
                <a:solidFill>
                  <a:srgbClr val="00B0F0"/>
                </a:solidFill>
              </a:rPr>
              <a:t/>
            </a:r>
            <a:br>
              <a:rPr lang="de-DE" dirty="0" smtClean="0">
                <a:solidFill>
                  <a:srgbClr val="00B0F0"/>
                </a:solidFill>
              </a:rPr>
            </a:br>
            <a:r>
              <a:rPr lang="de-DE" dirty="0" smtClean="0">
                <a:solidFill>
                  <a:srgbClr val="00B0F0"/>
                </a:solidFill>
              </a:rPr>
              <a:t>                       </a:t>
            </a:r>
            <a:endParaRPr lang="de-DE" dirty="0">
              <a:solidFill>
                <a:srgbClr val="00B0F0"/>
              </a:solidFill>
            </a:endParaRPr>
          </a:p>
        </p:txBody>
      </p:sp>
      <p:sp>
        <p:nvSpPr>
          <p:cNvPr id="3" name="Inhaltsplatzhalter 2"/>
          <p:cNvSpPr>
            <a:spLocks noGrp="1"/>
          </p:cNvSpPr>
          <p:nvPr>
            <p:ph sz="half" idx="1"/>
          </p:nvPr>
        </p:nvSpPr>
        <p:spPr>
          <a:xfrm>
            <a:off x="428596" y="1571612"/>
            <a:ext cx="8463884" cy="4525963"/>
          </a:xfrm>
        </p:spPr>
        <p:txBody>
          <a:bodyPr>
            <a:normAutofit fontScale="25000" lnSpcReduction="20000"/>
          </a:bodyPr>
          <a:lstStyle/>
          <a:p>
            <a:pPr>
              <a:buNone/>
            </a:pPr>
            <a:r>
              <a:rPr lang="de-DE" sz="11200" b="1" u="sng" dirty="0" smtClean="0"/>
              <a:t>Part 1                                </a:t>
            </a:r>
            <a:br>
              <a:rPr lang="de-DE" sz="11200" b="1" u="sng" dirty="0" smtClean="0"/>
            </a:br>
            <a:r>
              <a:rPr lang="de-DE" sz="8000" dirty="0" smtClean="0"/>
              <a:t>                                                                                                          Picture</a:t>
            </a:r>
          </a:p>
          <a:p>
            <a:pPr>
              <a:buNone/>
            </a:pPr>
            <a:r>
              <a:rPr lang="de-DE" sz="7200" b="1" dirty="0" smtClean="0"/>
              <a:t>Personal  </a:t>
            </a:r>
            <a:r>
              <a:rPr lang="de-DE" sz="7200" b="1" dirty="0" err="1" smtClean="0"/>
              <a:t>information</a:t>
            </a:r>
            <a:r>
              <a:rPr lang="de-DE" sz="7200" b="1" dirty="0" smtClean="0"/>
              <a:t>    </a:t>
            </a:r>
            <a:endParaRPr lang="de-DE" sz="7200" b="1" dirty="0" smtClean="0"/>
          </a:p>
          <a:p>
            <a:pPr>
              <a:buNone/>
            </a:pPr>
            <a:r>
              <a:rPr lang="de-DE" sz="7200" b="1" dirty="0" smtClean="0"/>
              <a:t>                                      </a:t>
            </a:r>
            <a:endParaRPr lang="de-DE" sz="7200" dirty="0" smtClean="0"/>
          </a:p>
          <a:p>
            <a:pPr>
              <a:buNone/>
            </a:pPr>
            <a:r>
              <a:rPr lang="de-DE" sz="8000" dirty="0" smtClean="0"/>
              <a:t>Name:				Anna Lena Bakemeier                </a:t>
            </a:r>
          </a:p>
          <a:p>
            <a:pPr>
              <a:buNone/>
            </a:pPr>
            <a:r>
              <a:rPr lang="de-DE" sz="8000" dirty="0" err="1" smtClean="0"/>
              <a:t>Address</a:t>
            </a:r>
            <a:r>
              <a:rPr lang="de-DE" sz="8000" dirty="0" smtClean="0"/>
              <a:t>:			Im Alten Dorf 2, 29303 Bergen</a:t>
            </a:r>
          </a:p>
          <a:p>
            <a:pPr>
              <a:buNone/>
            </a:pPr>
            <a:r>
              <a:rPr lang="de-DE" sz="8000" dirty="0" smtClean="0"/>
              <a:t>Date </a:t>
            </a:r>
            <a:r>
              <a:rPr lang="de-DE" sz="8000" dirty="0" err="1" smtClean="0"/>
              <a:t>of</a:t>
            </a:r>
            <a:r>
              <a:rPr lang="de-DE" sz="8000" dirty="0" smtClean="0"/>
              <a:t> </a:t>
            </a:r>
            <a:r>
              <a:rPr lang="de-DE" sz="8000" dirty="0" err="1" smtClean="0"/>
              <a:t>birth</a:t>
            </a:r>
            <a:r>
              <a:rPr lang="de-DE" sz="8000" dirty="0" smtClean="0"/>
              <a:t>:			16.10.1997</a:t>
            </a:r>
          </a:p>
          <a:p>
            <a:pPr>
              <a:buNone/>
            </a:pPr>
            <a:r>
              <a:rPr lang="de-DE" sz="8000" dirty="0" err="1" smtClean="0"/>
              <a:t>Birthplace</a:t>
            </a:r>
            <a:r>
              <a:rPr lang="de-DE" sz="8000" dirty="0" smtClean="0"/>
              <a:t>:			Lüdenscheid</a:t>
            </a:r>
          </a:p>
          <a:p>
            <a:pPr>
              <a:buNone/>
            </a:pPr>
            <a:endParaRPr lang="de-DE" sz="8000" dirty="0" smtClean="0"/>
          </a:p>
          <a:p>
            <a:pPr>
              <a:buNone/>
            </a:pPr>
            <a:r>
              <a:rPr lang="de-DE" sz="8000" dirty="0" err="1" smtClean="0"/>
              <a:t>Parents</a:t>
            </a:r>
            <a:r>
              <a:rPr lang="de-DE" sz="8000" dirty="0" smtClean="0"/>
              <a:t>:				Andre Bakemeier, </a:t>
            </a:r>
            <a:r>
              <a:rPr lang="de-DE" sz="8000" dirty="0" err="1" smtClean="0"/>
              <a:t>pedagogical</a:t>
            </a:r>
            <a:r>
              <a:rPr lang="de-DE" sz="8000" dirty="0" smtClean="0"/>
              <a:t> </a:t>
            </a:r>
            <a:r>
              <a:rPr lang="de-DE" sz="8000" dirty="0" err="1" smtClean="0"/>
              <a:t>assistant</a:t>
            </a:r>
            <a:endParaRPr lang="de-DE" sz="8000" dirty="0" smtClean="0"/>
          </a:p>
          <a:p>
            <a:pPr>
              <a:buNone/>
            </a:pPr>
            <a:r>
              <a:rPr lang="de-DE" sz="8000" dirty="0" smtClean="0"/>
              <a:t>					Nadine Bakemeier, </a:t>
            </a:r>
            <a:r>
              <a:rPr lang="de-DE" sz="8000" dirty="0" err="1" smtClean="0"/>
              <a:t>radiographer</a:t>
            </a:r>
            <a:endParaRPr lang="de-DE" sz="8000" dirty="0" smtClean="0"/>
          </a:p>
          <a:p>
            <a:pPr>
              <a:buNone/>
            </a:pPr>
            <a:endParaRPr lang="de-DE" sz="8000" dirty="0" smtClean="0"/>
          </a:p>
          <a:p>
            <a:pPr>
              <a:buNone/>
            </a:pPr>
            <a:r>
              <a:rPr lang="de-DE" sz="8000" dirty="0" smtClean="0"/>
              <a:t>Brothers </a:t>
            </a:r>
            <a:r>
              <a:rPr lang="de-DE" sz="8000" dirty="0" err="1" smtClean="0"/>
              <a:t>and</a:t>
            </a:r>
            <a:r>
              <a:rPr lang="de-DE" sz="8000" dirty="0" smtClean="0"/>
              <a:t> </a:t>
            </a:r>
            <a:r>
              <a:rPr lang="de-DE" sz="8000" dirty="0" err="1" smtClean="0"/>
              <a:t>sisters</a:t>
            </a:r>
            <a:r>
              <a:rPr lang="de-DE" sz="8000" dirty="0" smtClean="0"/>
              <a:t>:        </a:t>
            </a:r>
            <a:r>
              <a:rPr lang="de-DE" sz="8000" dirty="0" smtClean="0"/>
              <a:t>	Emi </a:t>
            </a:r>
            <a:r>
              <a:rPr lang="de-DE" sz="8000" dirty="0" smtClean="0"/>
              <a:t>Marie </a:t>
            </a:r>
            <a:r>
              <a:rPr lang="de-DE" sz="8000" dirty="0" err="1" smtClean="0"/>
              <a:t>Bakemeier</a:t>
            </a:r>
            <a:r>
              <a:rPr lang="de-DE" sz="8000" dirty="0" smtClean="0"/>
              <a:t>, 14 </a:t>
            </a:r>
            <a:r>
              <a:rPr lang="de-DE" sz="8000" dirty="0" err="1" smtClean="0"/>
              <a:t>years</a:t>
            </a:r>
            <a:endParaRPr lang="de-DE" sz="8000" dirty="0" smtClean="0"/>
          </a:p>
          <a:p>
            <a:pPr>
              <a:buNone/>
            </a:pPr>
            <a:r>
              <a:rPr lang="de-DE" sz="8000" dirty="0" smtClean="0"/>
              <a:t>                                               </a:t>
            </a:r>
            <a:r>
              <a:rPr lang="de-DE" sz="8000" dirty="0"/>
              <a:t>	</a:t>
            </a:r>
            <a:r>
              <a:rPr lang="de-DE" sz="8000" dirty="0" smtClean="0"/>
              <a:t>Finn </a:t>
            </a:r>
            <a:r>
              <a:rPr lang="de-DE" sz="8000" dirty="0" smtClean="0"/>
              <a:t>Lewin Bakemeier, 10 </a:t>
            </a:r>
            <a:r>
              <a:rPr lang="de-DE" sz="8000" dirty="0" err="1" smtClean="0"/>
              <a:t>years</a:t>
            </a:r>
            <a:endParaRPr lang="de-DE" sz="8000" dirty="0" smtClean="0"/>
          </a:p>
          <a:p>
            <a:pPr>
              <a:buNone/>
            </a:pPr>
            <a:r>
              <a:rPr lang="de-DE" sz="7200" dirty="0" smtClean="0"/>
              <a:t> </a:t>
            </a:r>
          </a:p>
        </p:txBody>
      </p:sp>
      <p:sp>
        <p:nvSpPr>
          <p:cNvPr id="4" name="Inhaltsplatzhalter 3"/>
          <p:cNvSpPr>
            <a:spLocks noGrp="1"/>
          </p:cNvSpPr>
          <p:nvPr>
            <p:ph sz="half" idx="2"/>
          </p:nvPr>
        </p:nvSpPr>
        <p:spPr>
          <a:xfrm flipH="1" flipV="1">
            <a:off x="8686800" y="6126163"/>
            <a:ext cx="242918" cy="446109"/>
          </a:xfrm>
        </p:spPr>
        <p:txBody>
          <a:bodyPr>
            <a:normAutofit fontScale="25000" lnSpcReduction="20000"/>
          </a:bodyPr>
          <a:lstStyle/>
          <a:p>
            <a:endParaRPr lang="de-DE" dirty="0"/>
          </a:p>
        </p:txBody>
      </p:sp>
      <p:sp>
        <p:nvSpPr>
          <p:cNvPr id="8" name="Rechteck 7"/>
          <p:cNvSpPr/>
          <p:nvPr/>
        </p:nvSpPr>
        <p:spPr>
          <a:xfrm>
            <a:off x="7643834" y="2357430"/>
            <a:ext cx="571504" cy="64294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wipe(down)">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wipe(down)">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936104"/>
          </a:xfrm>
        </p:spPr>
        <p:txBody>
          <a:bodyPr>
            <a:normAutofit/>
          </a:bodyPr>
          <a:lstStyle/>
          <a:p>
            <a:r>
              <a:rPr lang="de-DE" dirty="0">
                <a:solidFill>
                  <a:srgbClr val="92D050"/>
                </a:solidFill>
              </a:rPr>
              <a:t>Curriculum V</a:t>
            </a:r>
            <a:r>
              <a:rPr lang="de-DE" dirty="0" smtClean="0">
                <a:solidFill>
                  <a:srgbClr val="92D050"/>
                </a:solidFill>
              </a:rPr>
              <a:t>itae</a:t>
            </a:r>
            <a:endParaRPr lang="de-DE" dirty="0"/>
          </a:p>
        </p:txBody>
      </p:sp>
      <p:sp>
        <p:nvSpPr>
          <p:cNvPr id="3" name="Inhaltsplatzhalter 2"/>
          <p:cNvSpPr>
            <a:spLocks noGrp="1"/>
          </p:cNvSpPr>
          <p:nvPr>
            <p:ph idx="1"/>
          </p:nvPr>
        </p:nvSpPr>
        <p:spPr>
          <a:xfrm>
            <a:off x="457200" y="1428736"/>
            <a:ext cx="8229600" cy="4697427"/>
          </a:xfrm>
        </p:spPr>
        <p:txBody>
          <a:bodyPr>
            <a:normAutofit fontScale="92500"/>
          </a:bodyPr>
          <a:lstStyle/>
          <a:p>
            <a:pPr>
              <a:buNone/>
            </a:pPr>
            <a:r>
              <a:rPr lang="de-DE" sz="2800" b="1" u="sng" dirty="0" smtClean="0"/>
              <a:t>Part 2</a:t>
            </a:r>
          </a:p>
          <a:p>
            <a:pPr>
              <a:buNone/>
            </a:pPr>
            <a:endParaRPr lang="de-DE" sz="2300" b="1" u="sng" dirty="0" smtClean="0"/>
          </a:p>
          <a:p>
            <a:pPr>
              <a:buNone/>
            </a:pPr>
            <a:r>
              <a:rPr lang="de-DE" sz="2400" b="1" dirty="0" smtClean="0"/>
              <a:t>School </a:t>
            </a:r>
            <a:r>
              <a:rPr lang="de-DE" sz="2400" b="1" dirty="0" err="1" smtClean="0"/>
              <a:t>career</a:t>
            </a:r>
            <a:endParaRPr lang="de-DE" sz="2400" dirty="0" smtClean="0"/>
          </a:p>
          <a:p>
            <a:pPr>
              <a:buNone/>
            </a:pPr>
            <a:r>
              <a:rPr lang="de-DE" sz="2400" dirty="0" smtClean="0"/>
              <a:t>2007-2011                         Grundschule </a:t>
            </a:r>
            <a:r>
              <a:rPr lang="de-DE" sz="2400" dirty="0" err="1" smtClean="0"/>
              <a:t>Eversen</a:t>
            </a:r>
            <a:r>
              <a:rPr lang="de-DE" sz="2400" dirty="0" smtClean="0"/>
              <a:t> (</a:t>
            </a:r>
            <a:r>
              <a:rPr lang="de-DE" sz="2400" dirty="0" err="1" smtClean="0"/>
              <a:t>primary</a:t>
            </a:r>
            <a:r>
              <a:rPr lang="de-DE" sz="2400" dirty="0" smtClean="0"/>
              <a:t> </a:t>
            </a:r>
            <a:r>
              <a:rPr lang="de-DE" sz="2400" dirty="0" err="1" smtClean="0"/>
              <a:t>school</a:t>
            </a:r>
            <a:r>
              <a:rPr lang="de-DE" sz="2400" dirty="0" smtClean="0"/>
              <a:t>)</a:t>
            </a:r>
          </a:p>
          <a:p>
            <a:pPr>
              <a:buNone/>
            </a:pPr>
            <a:r>
              <a:rPr lang="de-DE" sz="2400" dirty="0" err="1" smtClean="0"/>
              <a:t>Since</a:t>
            </a:r>
            <a:r>
              <a:rPr lang="de-DE" sz="2400" dirty="0" smtClean="0"/>
              <a:t> 2011                         Christian-Gymnasium </a:t>
            </a:r>
            <a:r>
              <a:rPr lang="de-DE" sz="2400" dirty="0" err="1" smtClean="0"/>
              <a:t>Hermannsburg</a:t>
            </a:r>
            <a:endParaRPr lang="de-DE" sz="2400" dirty="0" smtClean="0"/>
          </a:p>
          <a:p>
            <a:pPr>
              <a:buNone/>
            </a:pPr>
            <a:r>
              <a:rPr lang="de-DE" sz="2400" dirty="0" smtClean="0"/>
              <a:t>2019			   </a:t>
            </a:r>
            <a:r>
              <a:rPr lang="de-DE" sz="2400" dirty="0" err="1" smtClean="0"/>
              <a:t>general</a:t>
            </a:r>
            <a:r>
              <a:rPr lang="de-DE" sz="2400" dirty="0" smtClean="0"/>
              <a:t> </a:t>
            </a:r>
            <a:r>
              <a:rPr lang="de-DE" sz="2400" dirty="0" err="1" smtClean="0"/>
              <a:t>qualification</a:t>
            </a:r>
            <a:r>
              <a:rPr lang="de-DE" sz="2400" dirty="0" smtClean="0"/>
              <a:t> </a:t>
            </a:r>
            <a:r>
              <a:rPr lang="de-DE" sz="2400" dirty="0" err="1" smtClean="0"/>
              <a:t>for</a:t>
            </a:r>
            <a:r>
              <a:rPr lang="de-DE" sz="2400" dirty="0" smtClean="0"/>
              <a:t> </a:t>
            </a:r>
            <a:r>
              <a:rPr lang="de-DE" sz="2400" dirty="0" err="1" smtClean="0"/>
              <a:t>university</a:t>
            </a:r>
            <a:endParaRPr lang="de-DE" sz="2400" dirty="0" smtClean="0"/>
          </a:p>
          <a:p>
            <a:pPr>
              <a:buNone/>
            </a:pPr>
            <a:r>
              <a:rPr lang="de-DE" sz="2400" dirty="0" smtClean="0"/>
              <a:t> </a:t>
            </a:r>
          </a:p>
          <a:p>
            <a:pPr>
              <a:buNone/>
            </a:pPr>
            <a:r>
              <a:rPr lang="de-DE" sz="2400" b="1" dirty="0" err="1" smtClean="0"/>
              <a:t>Practical</a:t>
            </a:r>
            <a:r>
              <a:rPr lang="de-DE" sz="2400" b="1" dirty="0" smtClean="0"/>
              <a:t> </a:t>
            </a:r>
            <a:r>
              <a:rPr lang="de-DE" sz="2400" b="1" dirty="0" err="1" smtClean="0"/>
              <a:t>activities</a:t>
            </a:r>
            <a:endParaRPr lang="de-DE" sz="2400" dirty="0" smtClean="0"/>
          </a:p>
          <a:p>
            <a:r>
              <a:rPr lang="de-DE" sz="2400" dirty="0" smtClean="0"/>
              <a:t>private </a:t>
            </a:r>
            <a:r>
              <a:rPr lang="de-DE" sz="2400" dirty="0" err="1" smtClean="0"/>
              <a:t>lessons</a:t>
            </a:r>
            <a:r>
              <a:rPr lang="de-DE" sz="2400" dirty="0" smtClean="0"/>
              <a:t> in </a:t>
            </a:r>
            <a:r>
              <a:rPr lang="de-DE" sz="2400" dirty="0" err="1"/>
              <a:t>M</a:t>
            </a:r>
            <a:r>
              <a:rPr lang="de-DE" sz="2400" dirty="0" err="1" smtClean="0"/>
              <a:t>ath</a:t>
            </a:r>
            <a:endParaRPr lang="de-DE" sz="2400" dirty="0" smtClean="0"/>
          </a:p>
          <a:p>
            <a:r>
              <a:rPr lang="de-DE" sz="2400" dirty="0" err="1" smtClean="0"/>
              <a:t>voluntary</a:t>
            </a:r>
            <a:r>
              <a:rPr lang="de-DE" sz="2400" dirty="0" smtClean="0"/>
              <a:t> </a:t>
            </a:r>
            <a:r>
              <a:rPr lang="de-DE" sz="2400" dirty="0" err="1" smtClean="0"/>
              <a:t>work</a:t>
            </a:r>
            <a:r>
              <a:rPr lang="de-DE" sz="2400" dirty="0" smtClean="0"/>
              <a:t> </a:t>
            </a:r>
            <a:r>
              <a:rPr lang="de-DE" sz="2400" dirty="0" err="1" smtClean="0"/>
              <a:t>with</a:t>
            </a:r>
            <a:r>
              <a:rPr lang="de-DE" sz="2400" dirty="0" smtClean="0"/>
              <a:t> </a:t>
            </a:r>
            <a:r>
              <a:rPr lang="de-DE" sz="2400" dirty="0" err="1" smtClean="0"/>
              <a:t>children</a:t>
            </a:r>
            <a:r>
              <a:rPr lang="de-DE" sz="2400" dirty="0" smtClean="0"/>
              <a:t> </a:t>
            </a:r>
            <a:r>
              <a:rPr lang="de-DE" sz="2400" dirty="0" err="1" smtClean="0"/>
              <a:t>and</a:t>
            </a:r>
            <a:r>
              <a:rPr lang="de-DE" sz="2400" dirty="0" smtClean="0"/>
              <a:t> </a:t>
            </a:r>
            <a:r>
              <a:rPr lang="de-DE" sz="2400" dirty="0" err="1" smtClean="0"/>
              <a:t>teenagers</a:t>
            </a:r>
            <a:endParaRPr lang="de-DE" sz="2400" dirty="0" smtClean="0"/>
          </a:p>
          <a:p>
            <a:pPr>
              <a:buNone/>
            </a:pPr>
            <a:endParaRPr lang="de-DE" sz="2300" b="1" u="sng" dirty="0"/>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0688"/>
            <a:ext cx="8229600" cy="864096"/>
          </a:xfrm>
        </p:spPr>
        <p:txBody>
          <a:bodyPr>
            <a:normAutofit/>
          </a:bodyPr>
          <a:lstStyle/>
          <a:p>
            <a:r>
              <a:rPr lang="de-DE" dirty="0">
                <a:solidFill>
                  <a:srgbClr val="92D050"/>
                </a:solidFill>
              </a:rPr>
              <a:t>Curriculum V</a:t>
            </a:r>
            <a:r>
              <a:rPr lang="de-DE" dirty="0" smtClean="0">
                <a:solidFill>
                  <a:srgbClr val="92D050"/>
                </a:solidFill>
              </a:rPr>
              <a:t>itae</a:t>
            </a:r>
            <a:endParaRPr lang="de-DE" dirty="0"/>
          </a:p>
        </p:txBody>
      </p:sp>
      <p:sp>
        <p:nvSpPr>
          <p:cNvPr id="3" name="Inhaltsplatzhalter 2"/>
          <p:cNvSpPr>
            <a:spLocks noGrp="1"/>
          </p:cNvSpPr>
          <p:nvPr>
            <p:ph idx="1"/>
          </p:nvPr>
        </p:nvSpPr>
        <p:spPr>
          <a:xfrm>
            <a:off x="251520" y="1556792"/>
            <a:ext cx="7725544" cy="5301208"/>
          </a:xfrm>
        </p:spPr>
        <p:txBody>
          <a:bodyPr>
            <a:normAutofit fontScale="85000" lnSpcReduction="20000"/>
          </a:bodyPr>
          <a:lstStyle/>
          <a:p>
            <a:pPr>
              <a:buNone/>
            </a:pPr>
            <a:r>
              <a:rPr lang="en-US" sz="2800" b="1" u="sng" dirty="0" smtClean="0"/>
              <a:t>Part 3</a:t>
            </a:r>
          </a:p>
          <a:p>
            <a:pPr>
              <a:buNone/>
            </a:pPr>
            <a:endParaRPr lang="en-US" sz="2300" b="1" u="sng" dirty="0" smtClean="0"/>
          </a:p>
          <a:p>
            <a:pPr>
              <a:buNone/>
            </a:pPr>
            <a:r>
              <a:rPr lang="en-US" sz="2400" b="1" dirty="0" smtClean="0"/>
              <a:t>Language skills</a:t>
            </a:r>
            <a:endParaRPr lang="en-US" sz="2400" dirty="0" smtClean="0"/>
          </a:p>
          <a:p>
            <a:r>
              <a:rPr lang="en-US" sz="2400" dirty="0" smtClean="0"/>
              <a:t>English</a:t>
            </a:r>
          </a:p>
          <a:p>
            <a:r>
              <a:rPr lang="en-US" sz="2400" dirty="0" smtClean="0"/>
              <a:t>Latin</a:t>
            </a:r>
          </a:p>
          <a:p>
            <a:pPr>
              <a:buNone/>
            </a:pPr>
            <a:r>
              <a:rPr lang="en-US" sz="2400" b="1" dirty="0" smtClean="0"/>
              <a:t> </a:t>
            </a:r>
            <a:endParaRPr lang="en-US" sz="2400" dirty="0" smtClean="0"/>
          </a:p>
          <a:p>
            <a:pPr>
              <a:buNone/>
            </a:pPr>
            <a:r>
              <a:rPr lang="en-US" sz="2400" b="1" dirty="0" smtClean="0"/>
              <a:t>Further qualifications</a:t>
            </a:r>
            <a:endParaRPr lang="en-US" sz="2400" dirty="0" smtClean="0"/>
          </a:p>
          <a:p>
            <a:r>
              <a:rPr lang="en-US" sz="2400" dirty="0" smtClean="0"/>
              <a:t>internship</a:t>
            </a:r>
            <a:r>
              <a:rPr lang="en-US" sz="2400" dirty="0" smtClean="0"/>
              <a:t> as gardener for two weeks    </a:t>
            </a:r>
          </a:p>
          <a:p>
            <a:r>
              <a:rPr lang="en-US" sz="2400" dirty="0" smtClean="0"/>
              <a:t>youth-leader certificate</a:t>
            </a:r>
          </a:p>
          <a:p>
            <a:pPr>
              <a:buNone/>
            </a:pPr>
            <a:r>
              <a:rPr lang="en-US" sz="2400" dirty="0" smtClean="0"/>
              <a:t> </a:t>
            </a:r>
          </a:p>
          <a:p>
            <a:pPr>
              <a:buNone/>
            </a:pPr>
            <a:r>
              <a:rPr lang="en-US" sz="2400" b="1" dirty="0" smtClean="0"/>
              <a:t>Personal interests</a:t>
            </a:r>
            <a:endParaRPr lang="en-US" sz="2400" dirty="0" smtClean="0"/>
          </a:p>
          <a:p>
            <a:r>
              <a:rPr lang="en-US" sz="2400" dirty="0" smtClean="0"/>
              <a:t>football</a:t>
            </a:r>
          </a:p>
          <a:p>
            <a:r>
              <a:rPr lang="en-US" sz="2400" dirty="0" smtClean="0"/>
              <a:t>dancing</a:t>
            </a:r>
          </a:p>
          <a:p>
            <a:endParaRPr lang="en-US" sz="2400" dirty="0" smtClean="0"/>
          </a:p>
          <a:p>
            <a:pPr>
              <a:buNone/>
            </a:pPr>
            <a:r>
              <a:rPr lang="en-US" sz="2400" b="1" dirty="0" smtClean="0"/>
              <a:t>Date</a:t>
            </a:r>
          </a:p>
          <a:p>
            <a:pPr>
              <a:buNone/>
            </a:pPr>
            <a:r>
              <a:rPr lang="en-US" sz="2400" dirty="0" smtClean="0"/>
              <a:t>Bergen, 23 April 2016</a:t>
            </a:r>
          </a:p>
          <a:p>
            <a:pPr>
              <a:buNone/>
            </a:pPr>
            <a:endParaRPr lang="de-DE" sz="2300" dirty="0"/>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down)">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wipe(down)">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wipe(down)">
                                      <p:cBhvr>
                                        <p:cTn id="67" dur="500"/>
                                        <p:tgtEl>
                                          <p:spTgt spid="3">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Effect transition="in" filter="wipe(down)">
                                      <p:cBhvr>
                                        <p:cTn id="7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739</Words>
  <Application>Microsoft Macintosh PowerPoint</Application>
  <PresentationFormat>Bildschirmpräsentation (4:3)</PresentationFormat>
  <Paragraphs>266</Paragraphs>
  <Slides>19</Slides>
  <Notes>2</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Hyperion</vt:lpstr>
      <vt:lpstr>Letter of application and CV    in Germany</vt:lpstr>
      <vt:lpstr>Structure</vt:lpstr>
      <vt:lpstr>An application…</vt:lpstr>
      <vt:lpstr>                  An application The right photo </vt:lpstr>
      <vt:lpstr>Our companies</vt:lpstr>
      <vt:lpstr>Our companies</vt:lpstr>
      <vt:lpstr> Curriculum Vitae                        </vt:lpstr>
      <vt:lpstr>Curriculum Vitae</vt:lpstr>
      <vt:lpstr>Curriculum Vitae</vt:lpstr>
      <vt:lpstr>Our examples Curriculum vitae</vt:lpstr>
      <vt:lpstr>Letter of application</vt:lpstr>
      <vt:lpstr>Letter of application</vt:lpstr>
      <vt:lpstr>Letter of application</vt:lpstr>
      <vt:lpstr>Letter of application</vt:lpstr>
      <vt:lpstr>Our examples Letter of application </vt:lpstr>
      <vt:lpstr>Our feedback</vt:lpstr>
      <vt:lpstr>What to improve? Curriculum Vitae</vt:lpstr>
      <vt:lpstr>What to improve? Letter of application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 of application and CV         in Germany</dc:title>
  <dc:creator>bakemeier</dc:creator>
  <cp:lastModifiedBy>Kristin</cp:lastModifiedBy>
  <cp:revision>94</cp:revision>
  <dcterms:created xsi:type="dcterms:W3CDTF">2016-05-06T09:05:01Z</dcterms:created>
  <dcterms:modified xsi:type="dcterms:W3CDTF">2016-05-21T17:57:21Z</dcterms:modified>
</cp:coreProperties>
</file>