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8"/>
  </p:notes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22E4ABC-E6FC-4CD9-AAB2-02D2DA331C08}" type="datetimeFigureOut">
              <a:rPr lang="nl-NL"/>
              <a:t>7-3-2016</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1C1D2D9-CBE7-4600-BC0B-349B57E46FF9}" type="slidenum">
              <a:rPr lang="nl-NL"/>
              <a:t>‹nr.›</a:t>
            </a:fld>
            <a:endParaRPr lang="nl-NL"/>
          </a:p>
        </p:txBody>
      </p:sp>
    </p:spTree>
    <p:extLst>
      <p:ext uri="{BB962C8B-B14F-4D97-AF65-F5344CB8AC3E}">
        <p14:creationId xmlns:p14="http://schemas.microsoft.com/office/powerpoint/2010/main" val="13671968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71C1D2D9-CBE7-4600-BC0B-349B57E46FF9}" type="slidenum">
              <a:rPr lang="nl-NL"/>
              <a:t>1</a:t>
            </a:fld>
            <a:endParaRPr lang="nl-NL"/>
          </a:p>
        </p:txBody>
      </p:sp>
    </p:spTree>
    <p:extLst>
      <p:ext uri="{BB962C8B-B14F-4D97-AF65-F5344CB8AC3E}">
        <p14:creationId xmlns:p14="http://schemas.microsoft.com/office/powerpoint/2010/main" val="42301776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71C1D2D9-CBE7-4600-BC0B-349B57E46FF9}" type="slidenum">
              <a:rPr lang="nl-NL"/>
              <a:t>2</a:t>
            </a:fld>
            <a:endParaRPr lang="nl-NL"/>
          </a:p>
        </p:txBody>
      </p:sp>
    </p:spTree>
    <p:extLst>
      <p:ext uri="{BB962C8B-B14F-4D97-AF65-F5344CB8AC3E}">
        <p14:creationId xmlns:p14="http://schemas.microsoft.com/office/powerpoint/2010/main" val="4942352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71C1D2D9-CBE7-4600-BC0B-349B57E46FF9}" type="slidenum">
              <a:rPr lang="nl-NL"/>
              <a:t>3</a:t>
            </a:fld>
            <a:endParaRPr lang="nl-NL"/>
          </a:p>
        </p:txBody>
      </p:sp>
    </p:spTree>
    <p:extLst>
      <p:ext uri="{BB962C8B-B14F-4D97-AF65-F5344CB8AC3E}">
        <p14:creationId xmlns:p14="http://schemas.microsoft.com/office/powerpoint/2010/main" val="27940185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71C1D2D9-CBE7-4600-BC0B-349B57E46FF9}" type="slidenum">
              <a:rPr lang="nl-NL"/>
              <a:t>4</a:t>
            </a:fld>
            <a:endParaRPr lang="nl-NL"/>
          </a:p>
        </p:txBody>
      </p:sp>
    </p:spTree>
    <p:extLst>
      <p:ext uri="{BB962C8B-B14F-4D97-AF65-F5344CB8AC3E}">
        <p14:creationId xmlns:p14="http://schemas.microsoft.com/office/powerpoint/2010/main" val="9356808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71C1D2D9-CBE7-4600-BC0B-349B57E46FF9}" type="slidenum">
              <a:rPr lang="nl-NL"/>
              <a:t>5</a:t>
            </a:fld>
            <a:endParaRPr lang="nl-NL"/>
          </a:p>
        </p:txBody>
      </p:sp>
    </p:spTree>
    <p:extLst>
      <p:ext uri="{BB962C8B-B14F-4D97-AF65-F5344CB8AC3E}">
        <p14:creationId xmlns:p14="http://schemas.microsoft.com/office/powerpoint/2010/main" val="35187384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71C1D2D9-CBE7-4600-BC0B-349B57E46FF9}" type="slidenum">
              <a:rPr lang="nl-NL"/>
              <a:t>6</a:t>
            </a:fld>
            <a:endParaRPr lang="nl-NL"/>
          </a:p>
        </p:txBody>
      </p:sp>
    </p:spTree>
    <p:extLst>
      <p:ext uri="{BB962C8B-B14F-4D97-AF65-F5344CB8AC3E}">
        <p14:creationId xmlns:p14="http://schemas.microsoft.com/office/powerpoint/2010/main" val="309873610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pic>
        <p:nvPicPr>
          <p:cNvPr id="9" name="Picture 8" descr="HD-PanelTitle-GrommetsCombine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2692398" y="1871131"/>
            <a:ext cx="6815669" cy="1515533"/>
          </a:xfrm>
        </p:spPr>
        <p:txBody>
          <a:bodyPr anchor="b">
            <a:noAutofit/>
          </a:bodyPr>
          <a:lstStyle>
            <a:lvl1pPr algn="ctr">
              <a:defRPr sz="5400">
                <a:effectLst/>
              </a:defRPr>
            </a:lvl1pPr>
          </a:lstStyle>
          <a:p>
            <a:r>
              <a:rPr lang="nl-NL"/>
              <a:t>Klik om de stijl te bewerken</a:t>
            </a:r>
            <a:endParaRPr lang="en-US" dirty="0"/>
          </a:p>
        </p:txBody>
      </p:sp>
      <p:sp>
        <p:nvSpPr>
          <p:cNvPr id="3" name="Subtitle 2"/>
          <p:cNvSpPr>
            <a:spLocks noGrp="1"/>
          </p:cNvSpPr>
          <p:nvPr>
            <p:ph type="subTitle" idx="1"/>
          </p:nvPr>
        </p:nvSpPr>
        <p:spPr>
          <a:xfrm>
            <a:off x="2692398" y="3657597"/>
            <a:ext cx="6815669" cy="1320802"/>
          </a:xfrm>
        </p:spPr>
        <p:txBody>
          <a:bodyPr anchor="t">
            <a:normAutofit/>
          </a:bodyPr>
          <a:lstStyle>
            <a:lvl1pPr marL="0" indent="0" algn="ct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 om de ondertitelstijl van het model te bewerken</a:t>
            </a:r>
            <a:endParaRPr lang="en-US" dirty="0"/>
          </a:p>
        </p:txBody>
      </p:sp>
      <p:sp>
        <p:nvSpPr>
          <p:cNvPr id="4" name="Date Placeholder 3"/>
          <p:cNvSpPr>
            <a:spLocks noGrp="1"/>
          </p:cNvSpPr>
          <p:nvPr>
            <p:ph type="dt" sz="half" idx="10"/>
          </p:nvPr>
        </p:nvSpPr>
        <p:spPr>
          <a:xfrm>
            <a:off x="7983232" y="5037663"/>
            <a:ext cx="897467" cy="279400"/>
          </a:xfrm>
        </p:spPr>
        <p:txBody>
          <a:bodyPr/>
          <a:lstStyle/>
          <a:p>
            <a:fld id="{B61BEF0D-F0BB-DE4B-95CE-6DB70DBA9567}" type="datetimeFigureOut">
              <a:rPr lang="en-US" dirty="0"/>
              <a:pPr/>
              <a:t>3/7/2016</a:t>
            </a:fld>
            <a:endParaRPr lang="en-US" dirty="0"/>
          </a:p>
        </p:txBody>
      </p:sp>
      <p:sp>
        <p:nvSpPr>
          <p:cNvPr id="5" name="Footer Placeholder 4"/>
          <p:cNvSpPr>
            <a:spLocks noGrp="1"/>
          </p:cNvSpPr>
          <p:nvPr>
            <p:ph type="ftr" sz="quarter" idx="11"/>
          </p:nvPr>
        </p:nvSpPr>
        <p:spPr>
          <a:xfrm>
            <a:off x="2692397" y="5037663"/>
            <a:ext cx="5214635" cy="279400"/>
          </a:xfrm>
        </p:spPr>
        <p:txBody>
          <a:bodyPr/>
          <a:lstStyle/>
          <a:p>
            <a:endParaRPr lang="en-US" dirty="0"/>
          </a:p>
        </p:txBody>
      </p:sp>
      <p:sp>
        <p:nvSpPr>
          <p:cNvPr id="6" name="Slide Number Placeholder 5"/>
          <p:cNvSpPr>
            <a:spLocks noGrp="1"/>
          </p:cNvSpPr>
          <p:nvPr>
            <p:ph type="sldNum" sz="quarter" idx="12"/>
          </p:nvPr>
        </p:nvSpPr>
        <p:spPr>
          <a:xfrm>
            <a:off x="8956900" y="5037663"/>
            <a:ext cx="551167" cy="279400"/>
          </a:xfrm>
        </p:spPr>
        <p:txBody>
          <a:bodyPr/>
          <a:lstStyle/>
          <a:p>
            <a:fld id="{D57F1E4F-1CFF-5643-939E-217C01CDF565}" type="slidenum">
              <a:rPr lang="en-US" dirty="0"/>
              <a:pPr/>
              <a:t>‹nr.›</a:t>
            </a:fld>
            <a:endParaRPr lang="en-US" dirty="0"/>
          </a:p>
        </p:txBody>
      </p:sp>
      <p:cxnSp>
        <p:nvCxnSpPr>
          <p:cNvPr id="15" name="Straight Connector 14"/>
          <p:cNvCxnSpPr/>
          <p:nvPr/>
        </p:nvCxnSpPr>
        <p:spPr>
          <a:xfrm>
            <a:off x="2692399" y="3522131"/>
            <a:ext cx="6815668" cy="0"/>
          </a:xfrm>
          <a:prstGeom prst="line">
            <a:avLst/>
          </a:prstGeom>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sche 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295401" y="4815415"/>
            <a:ext cx="9609666" cy="566738"/>
          </a:xfrm>
        </p:spPr>
        <p:txBody>
          <a:bodyPr anchor="b">
            <a:normAutofit/>
          </a:bodyPr>
          <a:lstStyle>
            <a:lvl1pPr algn="ctr">
              <a:defRPr sz="2400" b="0"/>
            </a:lvl1pPr>
          </a:lstStyle>
          <a:p>
            <a:r>
              <a:rPr lang="nl-NL"/>
              <a:t>Klik om de stijl te bewerken</a:t>
            </a:r>
            <a:endParaRPr lang="en-US" dirty="0"/>
          </a:p>
        </p:txBody>
      </p:sp>
      <p:sp>
        <p:nvSpPr>
          <p:cNvPr id="3" name="Picture Placeholder 2"/>
          <p:cNvSpPr>
            <a:spLocks noGrp="1" noChangeAspect="1"/>
          </p:cNvSpPr>
          <p:nvPr>
            <p:ph type="pic" idx="1"/>
          </p:nvPr>
        </p:nvSpPr>
        <p:spPr>
          <a:xfrm>
            <a:off x="1041427" y="1041399"/>
            <a:ext cx="10105972" cy="3335869"/>
          </a:xfrm>
          <a:prstGeom prst="roundRect">
            <a:avLst>
              <a:gd name="adj" fmla="val 0"/>
            </a:avLst>
          </a:prstGeom>
          <a:ln w="57150" cmpd="thickThin">
            <a:solidFill>
              <a:schemeClr val="tx1">
                <a:lumMod val="50000"/>
                <a:lumOff val="50000"/>
              </a:schemeClr>
            </a:solidFill>
            <a:miter lim="800000"/>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1295401" y="5382153"/>
            <a:ext cx="9609666"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5" name="Date Placeholder 4"/>
          <p:cNvSpPr>
            <a:spLocks noGrp="1"/>
          </p:cNvSpPr>
          <p:nvPr>
            <p:ph type="dt" sz="half" idx="10"/>
          </p:nvPr>
        </p:nvSpPr>
        <p:spPr/>
        <p:txBody>
          <a:bodyPr/>
          <a:lstStyle/>
          <a:p>
            <a:fld id="{B61BEF0D-F0BB-DE4B-95CE-6DB70DBA9567}" type="datetimeFigureOut">
              <a:rPr lang="en-US" dirty="0"/>
              <a:pPr/>
              <a:t>3/7/2016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303868" y="982132"/>
            <a:ext cx="9592732" cy="2954868"/>
          </a:xfrm>
        </p:spPr>
        <p:txBody>
          <a:bodyPr anchor="ctr">
            <a:normAutofit/>
          </a:bodyPr>
          <a:lstStyle>
            <a:lvl1pPr algn="ctr">
              <a:defRPr sz="3200" b="0" cap="none"/>
            </a:lvl1pPr>
          </a:lstStyle>
          <a:p>
            <a:r>
              <a:rPr lang="nl-NL"/>
              <a:t>Klik om de stijl te bewerken</a:t>
            </a:r>
            <a:endParaRPr lang="en-US" dirty="0"/>
          </a:p>
        </p:txBody>
      </p:sp>
      <p:sp>
        <p:nvSpPr>
          <p:cNvPr id="3" name="Text Placeholder 2"/>
          <p:cNvSpPr>
            <a:spLocks noGrp="1"/>
          </p:cNvSpPr>
          <p:nvPr>
            <p:ph type="body" idx="1"/>
          </p:nvPr>
        </p:nvSpPr>
        <p:spPr>
          <a:xfrm>
            <a:off x="1303868" y="4343399"/>
            <a:ext cx="9592732" cy="1532467"/>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B61BEF0D-F0BB-DE4B-95CE-6DB70DBA9567}" type="datetimeFigureOut">
              <a:rPr lang="en-US" dirty="0"/>
              <a:pPr/>
              <a:t>3/7/2016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cxnSp>
        <p:nvCxnSpPr>
          <p:cNvPr id="15" name="Straight Connector 14"/>
          <p:cNvCxnSpPr/>
          <p:nvPr/>
        </p:nvCxnSpPr>
        <p:spPr>
          <a:xfrm>
            <a:off x="1396169" y="4140199"/>
            <a:ext cx="9407298" cy="0"/>
          </a:xfrm>
          <a:prstGeom prst="line">
            <a:avLst/>
          </a:prstGeom>
          <a:ln w="15875"/>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446213" y="982132"/>
            <a:ext cx="9296398" cy="2370668"/>
          </a:xfrm>
        </p:spPr>
        <p:txBody>
          <a:bodyPr anchor="ctr">
            <a:normAutofit/>
          </a:bodyPr>
          <a:lstStyle>
            <a:lvl1pPr algn="ctr">
              <a:defRPr sz="3200" b="0" cap="none">
                <a:solidFill>
                  <a:schemeClr val="tx1"/>
                </a:solidFill>
              </a:defRPr>
            </a:lvl1pPr>
          </a:lstStyle>
          <a:p>
            <a:r>
              <a:rPr lang="nl-NL"/>
              <a:t>Klik om de stijl te bewerken</a:t>
            </a:r>
            <a:endParaRPr lang="en-US" dirty="0"/>
          </a:p>
        </p:txBody>
      </p:sp>
      <p:sp>
        <p:nvSpPr>
          <p:cNvPr id="10" name="Text Placeholder 9"/>
          <p:cNvSpPr>
            <a:spLocks noGrp="1"/>
          </p:cNvSpPr>
          <p:nvPr>
            <p:ph type="body" sz="quarter" idx="13"/>
          </p:nvPr>
        </p:nvSpPr>
        <p:spPr>
          <a:xfrm>
            <a:off x="1674812" y="3352800"/>
            <a:ext cx="8839202" cy="584200"/>
          </a:xfrm>
        </p:spPr>
        <p:txBody>
          <a:bodyPr anchor="ctr">
            <a:normAutofit/>
          </a:bodyPr>
          <a:lstStyle>
            <a:lvl1pPr marL="0" indent="0" algn="r">
              <a:buFontTx/>
              <a:buNone/>
              <a:defRPr sz="20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Tekststijl van het model bewerken</a:t>
            </a:r>
          </a:p>
        </p:txBody>
      </p:sp>
      <p:sp>
        <p:nvSpPr>
          <p:cNvPr id="3" name="Text Placeholder 2"/>
          <p:cNvSpPr>
            <a:spLocks noGrp="1"/>
          </p:cNvSpPr>
          <p:nvPr>
            <p:ph type="body" idx="1"/>
          </p:nvPr>
        </p:nvSpPr>
        <p:spPr>
          <a:xfrm>
            <a:off x="1295401" y="4343399"/>
            <a:ext cx="9609666" cy="1532467"/>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B61BEF0D-F0BB-DE4B-95CE-6DB70DBA9567}" type="datetimeFigureOut">
              <a:rPr lang="en-US" dirty="0"/>
              <a:pPr/>
              <a:t>3/7/2016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
        <p:nvSpPr>
          <p:cNvPr id="14" name="TextBox 13"/>
          <p:cNvSpPr txBox="1"/>
          <p:nvPr/>
        </p:nvSpPr>
        <p:spPr>
          <a:xfrm>
            <a:off x="862013" y="879961"/>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600267" y="2827870"/>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cxnSp>
        <p:nvCxnSpPr>
          <p:cNvPr id="19" name="Straight Connector 18"/>
          <p:cNvCxnSpPr/>
          <p:nvPr/>
        </p:nvCxnSpPr>
        <p:spPr>
          <a:xfrm>
            <a:off x="1396169" y="4140199"/>
            <a:ext cx="9407298" cy="0"/>
          </a:xfrm>
          <a:prstGeom prst="line">
            <a:avLst/>
          </a:prstGeom>
          <a:ln w="15875"/>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sp>
        <p:nvSpPr>
          <p:cNvPr id="2" name="Title 1"/>
          <p:cNvSpPr>
            <a:spLocks noGrp="1"/>
          </p:cNvSpPr>
          <p:nvPr>
            <p:ph type="title"/>
          </p:nvPr>
        </p:nvSpPr>
        <p:spPr>
          <a:xfrm>
            <a:off x="1295402" y="3308581"/>
            <a:ext cx="9609668" cy="1468800"/>
          </a:xfrm>
        </p:spPr>
        <p:txBody>
          <a:bodyPr anchor="b">
            <a:normAutofit/>
          </a:bodyPr>
          <a:lstStyle>
            <a:lvl1pPr algn="l">
              <a:defRPr sz="3200" b="0" cap="none"/>
            </a:lvl1pPr>
          </a:lstStyle>
          <a:p>
            <a:r>
              <a:rPr lang="nl-NL"/>
              <a:t>Klik om de stijl te bewerken</a:t>
            </a:r>
            <a:endParaRPr lang="en-US" dirty="0"/>
          </a:p>
        </p:txBody>
      </p:sp>
      <p:sp>
        <p:nvSpPr>
          <p:cNvPr id="3" name="Text Placeholder 2"/>
          <p:cNvSpPr>
            <a:spLocks noGrp="1"/>
          </p:cNvSpPr>
          <p:nvPr>
            <p:ph type="body" idx="1"/>
          </p:nvPr>
        </p:nvSpPr>
        <p:spPr>
          <a:xfrm>
            <a:off x="1295401" y="4777381"/>
            <a:ext cx="9609668"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B61BEF0D-F0BB-DE4B-95CE-6DB70DBA9567}" type="datetimeFigureOut">
              <a:rPr lang="en-US" dirty="0"/>
              <a:pPr/>
              <a:t>3/7/2016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Offerte naamkaartje">
    <p:spTree>
      <p:nvGrpSpPr>
        <p:cNvPr id="1" name=""/>
        <p:cNvGrpSpPr/>
        <p:nvPr/>
      </p:nvGrpSpPr>
      <p:grpSpPr>
        <a:xfrm>
          <a:off x="0" y="0"/>
          <a:ext cx="0" cy="0"/>
          <a:chOff x="0" y="0"/>
          <a:chExt cx="0" cy="0"/>
        </a:xfrm>
      </p:grpSpPr>
      <p:sp>
        <p:nvSpPr>
          <p:cNvPr id="2" name="Title 1"/>
          <p:cNvSpPr>
            <a:spLocks noGrp="1"/>
          </p:cNvSpPr>
          <p:nvPr>
            <p:ph type="title"/>
          </p:nvPr>
        </p:nvSpPr>
        <p:spPr>
          <a:xfrm>
            <a:off x="1446213" y="982132"/>
            <a:ext cx="9296398" cy="2243668"/>
          </a:xfrm>
        </p:spPr>
        <p:txBody>
          <a:bodyPr anchor="ctr">
            <a:normAutofit/>
          </a:bodyPr>
          <a:lstStyle>
            <a:lvl1pPr algn="ctr">
              <a:defRPr sz="3200" b="0" cap="none">
                <a:solidFill>
                  <a:schemeClr val="tx1"/>
                </a:solidFill>
              </a:defRPr>
            </a:lvl1pPr>
          </a:lstStyle>
          <a:p>
            <a:r>
              <a:rPr lang="nl-NL"/>
              <a:t>Klik om de stijl te bewerken</a:t>
            </a:r>
            <a:endParaRPr lang="en-US" dirty="0"/>
          </a:p>
        </p:txBody>
      </p:sp>
      <p:sp>
        <p:nvSpPr>
          <p:cNvPr id="14" name="Text Placeholder 2"/>
          <p:cNvSpPr>
            <a:spLocks noGrp="1"/>
          </p:cNvSpPr>
          <p:nvPr>
            <p:ph type="body" idx="13"/>
          </p:nvPr>
        </p:nvSpPr>
        <p:spPr>
          <a:xfrm>
            <a:off x="1295401" y="3639312"/>
            <a:ext cx="9609668" cy="886968"/>
          </a:xfrm>
        </p:spPr>
        <p:txBody>
          <a:bodyPr anchor="b">
            <a:normAutofit/>
          </a:bodyPr>
          <a:lstStyle>
            <a:lvl1pPr marL="0" indent="0" algn="l">
              <a:spcBef>
                <a:spcPts val="0"/>
              </a:spcBef>
              <a:buNone/>
              <a:defRPr sz="24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3" name="Text Placeholder 2"/>
          <p:cNvSpPr>
            <a:spLocks noGrp="1"/>
          </p:cNvSpPr>
          <p:nvPr>
            <p:ph type="body" idx="1"/>
          </p:nvPr>
        </p:nvSpPr>
        <p:spPr>
          <a:xfrm>
            <a:off x="1295401" y="4529667"/>
            <a:ext cx="9609668" cy="13462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B61BEF0D-F0BB-DE4B-95CE-6DB70DBA9567}" type="datetimeFigureOut">
              <a:rPr lang="en-US" dirty="0"/>
              <a:pPr/>
              <a:t>3/7/2016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
        <p:nvSpPr>
          <p:cNvPr id="12" name="TextBox 11"/>
          <p:cNvSpPr txBox="1"/>
          <p:nvPr/>
        </p:nvSpPr>
        <p:spPr>
          <a:xfrm>
            <a:off x="862013" y="879961"/>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3" name="TextBox 12"/>
          <p:cNvSpPr txBox="1"/>
          <p:nvPr/>
        </p:nvSpPr>
        <p:spPr>
          <a:xfrm>
            <a:off x="10600267" y="259926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cxnSp>
        <p:nvCxnSpPr>
          <p:cNvPr id="26" name="Straight Connector 25"/>
          <p:cNvCxnSpPr/>
          <p:nvPr/>
        </p:nvCxnSpPr>
        <p:spPr>
          <a:xfrm>
            <a:off x="1396169" y="3429000"/>
            <a:ext cx="9407298" cy="0"/>
          </a:xfrm>
          <a:prstGeom prst="line">
            <a:avLst/>
          </a:prstGeom>
          <a:ln w="15875"/>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Waar of onwaar">
    <p:spTree>
      <p:nvGrpSpPr>
        <p:cNvPr id="1" name=""/>
        <p:cNvGrpSpPr/>
        <p:nvPr/>
      </p:nvGrpSpPr>
      <p:grpSpPr>
        <a:xfrm>
          <a:off x="0" y="0"/>
          <a:ext cx="0" cy="0"/>
          <a:chOff x="0" y="0"/>
          <a:chExt cx="0" cy="0"/>
        </a:xfrm>
      </p:grpSpPr>
      <p:sp>
        <p:nvSpPr>
          <p:cNvPr id="2" name="Title 1"/>
          <p:cNvSpPr>
            <a:spLocks noGrp="1"/>
          </p:cNvSpPr>
          <p:nvPr>
            <p:ph type="title"/>
          </p:nvPr>
        </p:nvSpPr>
        <p:spPr>
          <a:xfrm>
            <a:off x="1295401" y="982132"/>
            <a:ext cx="9609666" cy="2243668"/>
          </a:xfrm>
        </p:spPr>
        <p:txBody>
          <a:bodyPr vert="horz" lIns="91440" tIns="45720" rIns="91440" bIns="45720" rtlCol="0" anchor="ctr">
            <a:normAutofit/>
          </a:bodyPr>
          <a:lstStyle>
            <a:lvl1pPr>
              <a:defRPr lang="en-US" b="0" dirty="0"/>
            </a:lvl1pPr>
          </a:lstStyle>
          <a:p>
            <a:pPr marL="0" lvl="0"/>
            <a:r>
              <a:rPr lang="nl-NL"/>
              <a:t>Klik om de stijl te bewerken</a:t>
            </a:r>
            <a:endParaRPr lang="en-US" dirty="0"/>
          </a:p>
        </p:txBody>
      </p:sp>
      <p:sp>
        <p:nvSpPr>
          <p:cNvPr id="11" name="Text Placeholder 2"/>
          <p:cNvSpPr>
            <a:spLocks noGrp="1"/>
          </p:cNvSpPr>
          <p:nvPr>
            <p:ph type="body" idx="13"/>
          </p:nvPr>
        </p:nvSpPr>
        <p:spPr>
          <a:xfrm>
            <a:off x="1295401" y="3630168"/>
            <a:ext cx="9609668" cy="841248"/>
          </a:xfrm>
        </p:spPr>
        <p:txBody>
          <a:bodyPr anchor="b">
            <a:normAutofit/>
          </a:bodyPr>
          <a:lstStyle>
            <a:lvl1pPr marL="0" indent="0" algn="l">
              <a:spcBef>
                <a:spcPts val="0"/>
              </a:spcBef>
              <a:buNone/>
              <a:defRPr sz="2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3" name="Text Placeholder 2"/>
          <p:cNvSpPr>
            <a:spLocks noGrp="1"/>
          </p:cNvSpPr>
          <p:nvPr>
            <p:ph type="body" idx="1"/>
          </p:nvPr>
        </p:nvSpPr>
        <p:spPr>
          <a:xfrm>
            <a:off x="1295400" y="4470399"/>
            <a:ext cx="9609670" cy="1405467"/>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B61BEF0D-F0BB-DE4B-95CE-6DB70DBA9567}" type="datetimeFigureOut">
              <a:rPr lang="en-US" dirty="0"/>
              <a:pPr/>
              <a:t>3/7/2016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cxnSp>
        <p:nvCxnSpPr>
          <p:cNvPr id="15" name="Straight Connector 14"/>
          <p:cNvCxnSpPr/>
          <p:nvPr/>
        </p:nvCxnSpPr>
        <p:spPr>
          <a:xfrm>
            <a:off x="1396169" y="3429000"/>
            <a:ext cx="9407298" cy="0"/>
          </a:xfrm>
          <a:prstGeom prst="line">
            <a:avLst/>
          </a:prstGeom>
          <a:ln w="15875"/>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nl-NL"/>
              <a:t>Klik om de stijl te bewerken</a:t>
            </a:r>
            <a:endParaRPr lang="en-US" dirty="0"/>
          </a:p>
        </p:txBody>
      </p:sp>
      <p:sp>
        <p:nvSpPr>
          <p:cNvPr id="3" name="Vertical Text Placeholder 2"/>
          <p:cNvSpPr>
            <a:spLocks noGrp="1"/>
          </p:cNvSpPr>
          <p:nvPr>
            <p:ph type="body" orient="vert" idx="1"/>
          </p:nvPr>
        </p:nvSpPr>
        <p:spPr/>
        <p:txBody>
          <a:bodyPr vert="eaVert" ancho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cxnSp>
        <p:nvCxnSpPr>
          <p:cNvPr id="14" name="Straight Connector 13"/>
          <p:cNvCxnSpPr/>
          <p:nvPr/>
        </p:nvCxnSpPr>
        <p:spPr>
          <a:xfrm>
            <a:off x="1396169" y="2421466"/>
            <a:ext cx="9407298" cy="0"/>
          </a:xfrm>
          <a:prstGeom prst="line">
            <a:avLst/>
          </a:prstGeom>
          <a:ln w="15875"/>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9356" y="982131"/>
            <a:ext cx="1890895" cy="4893735"/>
          </a:xfrm>
        </p:spPr>
        <p:txBody>
          <a:bodyPr vert="eaVert"/>
          <a:lstStyle/>
          <a:p>
            <a:r>
              <a:rPr lang="nl-NL"/>
              <a:t>Klik om de stijl te bewerken</a:t>
            </a:r>
            <a:endParaRPr lang="en-US" dirty="0"/>
          </a:p>
        </p:txBody>
      </p:sp>
      <p:sp>
        <p:nvSpPr>
          <p:cNvPr id="3" name="Vertical Text Placeholder 2"/>
          <p:cNvSpPr>
            <a:spLocks noGrp="1"/>
          </p:cNvSpPr>
          <p:nvPr>
            <p:ph type="body" orient="vert" idx="1"/>
          </p:nvPr>
        </p:nvSpPr>
        <p:spPr>
          <a:xfrm>
            <a:off x="1295398" y="982132"/>
            <a:ext cx="7433025" cy="4893734"/>
          </a:xfrm>
        </p:spPr>
        <p:txBody>
          <a:bodyPr vert="eaVert" ancho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cxnSp>
        <p:nvCxnSpPr>
          <p:cNvPr id="14" name="Straight Connector 13"/>
          <p:cNvCxnSpPr/>
          <p:nvPr/>
        </p:nvCxnSpPr>
        <p:spPr>
          <a:xfrm>
            <a:off x="8863890" y="990600"/>
            <a:ext cx="0" cy="4876800"/>
          </a:xfrm>
          <a:prstGeom prst="line">
            <a:avLst/>
          </a:prstGeom>
          <a:ln w="15875"/>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cxnSp>
        <p:nvCxnSpPr>
          <p:cNvPr id="7" name="Straight Connector 6"/>
          <p:cNvCxnSpPr/>
          <p:nvPr/>
        </p:nvCxnSpPr>
        <p:spPr>
          <a:xfrm>
            <a:off x="1396169" y="2421466"/>
            <a:ext cx="9407298" cy="0"/>
          </a:xfrm>
          <a:prstGeom prst="line">
            <a:avLst/>
          </a:prstGeom>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p>
            <a:r>
              <a:rPr lang="nl-NL"/>
              <a:t>Klik om de stijl te bewerken</a:t>
            </a:r>
            <a:endParaRPr lang="en-US" dirty="0"/>
          </a:p>
        </p:txBody>
      </p:sp>
      <p:sp>
        <p:nvSpPr>
          <p:cNvPr id="3" name="Content Placeholder 2"/>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05BFA754-D5C3-4E66-96A6-867B257F58DC}" type="datetimeFigureOut">
              <a:rPr lang="en-US" dirty="0"/>
              <a:t>3/7/2016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D84065D-F351-4B03-BD91-D8A6B8D4B362}" type="slidenum">
              <a:rPr lang="en-US" dirty="0"/>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2015069" y="1752606"/>
            <a:ext cx="8158688" cy="1822514"/>
          </a:xfrm>
        </p:spPr>
        <p:txBody>
          <a:bodyPr anchor="b">
            <a:normAutofit/>
          </a:bodyPr>
          <a:lstStyle>
            <a:lvl1pPr algn="ctr">
              <a:defRPr sz="4400" b="0" cap="none"/>
            </a:lvl1pPr>
          </a:lstStyle>
          <a:p>
            <a:r>
              <a:rPr lang="nl-NL"/>
              <a:t>Klik om de stijl te bewerken</a:t>
            </a:r>
            <a:endParaRPr lang="en-US" dirty="0"/>
          </a:p>
        </p:txBody>
      </p:sp>
      <p:sp>
        <p:nvSpPr>
          <p:cNvPr id="3" name="Text Placeholder 2"/>
          <p:cNvSpPr>
            <a:spLocks noGrp="1"/>
          </p:cNvSpPr>
          <p:nvPr>
            <p:ph type="body" idx="1"/>
          </p:nvPr>
        </p:nvSpPr>
        <p:spPr>
          <a:xfrm>
            <a:off x="2015067" y="3846051"/>
            <a:ext cx="8158690" cy="954547"/>
          </a:xfrm>
        </p:spPr>
        <p:txBody>
          <a:bodyPr anchor="t">
            <a:normAutofit/>
          </a:bodyPr>
          <a:lstStyle>
            <a:lvl1pPr marL="0" indent="0" algn="ctr">
              <a:buNone/>
              <a:defRPr sz="24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B61BEF0D-F0BB-DE4B-95CE-6DB70DBA9567}" type="datetimeFigureOut">
              <a:rPr lang="en-US" dirty="0"/>
              <a:pPr/>
              <a:t>3/7/2016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cxnSp>
        <p:nvCxnSpPr>
          <p:cNvPr id="16" name="Straight Connector 15"/>
          <p:cNvCxnSpPr/>
          <p:nvPr/>
        </p:nvCxnSpPr>
        <p:spPr>
          <a:xfrm>
            <a:off x="2012723" y="3710585"/>
            <a:ext cx="8163380" cy="0"/>
          </a:xfrm>
          <a:prstGeom prst="line">
            <a:avLst/>
          </a:prstGeom>
          <a:ln w="15875"/>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cxnSp>
        <p:nvCxnSpPr>
          <p:cNvPr id="8" name="Straight Connector 7"/>
          <p:cNvCxnSpPr/>
          <p:nvPr/>
        </p:nvCxnSpPr>
        <p:spPr>
          <a:xfrm>
            <a:off x="1396169" y="2421466"/>
            <a:ext cx="9407298" cy="0"/>
          </a:xfrm>
          <a:prstGeom prst="line">
            <a:avLst/>
          </a:prstGeom>
          <a:ln w="15875"/>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p>
            <a:r>
              <a:rPr lang="nl-NL"/>
              <a:t>Klik om de stijl te bewerken</a:t>
            </a:r>
            <a:endParaRPr lang="en-US" dirty="0"/>
          </a:p>
        </p:txBody>
      </p:sp>
      <p:sp>
        <p:nvSpPr>
          <p:cNvPr id="3" name="Content Placeholder 2"/>
          <p:cNvSpPr>
            <a:spLocks noGrp="1"/>
          </p:cNvSpPr>
          <p:nvPr>
            <p:ph sz="half" idx="1"/>
          </p:nvPr>
        </p:nvSpPr>
        <p:spPr>
          <a:xfrm>
            <a:off x="1298448" y="2560320"/>
            <a:ext cx="4718304" cy="3310128"/>
          </a:xfrm>
        </p:spPr>
        <p:txBody>
          <a:bodyPr>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6181344" y="2560320"/>
            <a:ext cx="4718304" cy="3310128"/>
          </a:xfrm>
        </p:spPr>
        <p:txBody>
          <a:bodyPr>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05BFA754-D5C3-4E66-96A6-867B257F58DC}" type="datetimeFigureOut">
              <a:rPr lang="en-US" dirty="0"/>
              <a:t>3/7/2016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D84065D-F351-4B03-BD91-D8A6B8D4B362}" type="slidenum">
              <a:rPr lang="en-US" dirty="0"/>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a:t>Klik om de stijl te bewerken</a:t>
            </a:r>
            <a:endParaRPr lang="en-US" dirty="0"/>
          </a:p>
        </p:txBody>
      </p:sp>
      <p:sp>
        <p:nvSpPr>
          <p:cNvPr id="3" name="Text Placeholder 2"/>
          <p:cNvSpPr>
            <a:spLocks noGrp="1"/>
          </p:cNvSpPr>
          <p:nvPr>
            <p:ph type="body" idx="1"/>
          </p:nvPr>
        </p:nvSpPr>
        <p:spPr>
          <a:xfrm>
            <a:off x="1295400" y="2658533"/>
            <a:ext cx="4718304" cy="576262"/>
          </a:xfrm>
        </p:spPr>
        <p:txBody>
          <a:bodyPr anchor="b">
            <a:noAutofit/>
          </a:bodyPr>
          <a:lstStyle>
            <a:lvl1pPr marL="0" indent="0">
              <a:buNone/>
              <a:defRPr sz="28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Content Placeholder 3"/>
          <p:cNvSpPr>
            <a:spLocks noGrp="1"/>
          </p:cNvSpPr>
          <p:nvPr>
            <p:ph sz="half" idx="2"/>
          </p:nvPr>
        </p:nvSpPr>
        <p:spPr>
          <a:xfrm>
            <a:off x="1295400" y="3243262"/>
            <a:ext cx="4718304" cy="2632605"/>
          </a:xfrm>
        </p:spPr>
        <p:txBody>
          <a:bodyPr anchor="t">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6180671" y="2658533"/>
            <a:ext cx="4718304" cy="576262"/>
          </a:xfrm>
        </p:spPr>
        <p:txBody>
          <a:bodyPr anchor="b">
            <a:noAutofit/>
          </a:bodyPr>
          <a:lstStyle>
            <a:lvl1pPr marL="0" indent="0">
              <a:buNone/>
              <a:defRPr sz="28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6" name="Content Placeholder 5"/>
          <p:cNvSpPr>
            <a:spLocks noGrp="1"/>
          </p:cNvSpPr>
          <p:nvPr>
            <p:ph sz="quarter" idx="4"/>
          </p:nvPr>
        </p:nvSpPr>
        <p:spPr>
          <a:xfrm>
            <a:off x="6180671" y="3243262"/>
            <a:ext cx="4718304" cy="2632605"/>
          </a:xfrm>
        </p:spPr>
        <p:txBody>
          <a:bodyPr anchor="t">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3/7/2016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‹nr.›</a:t>
            </a:fld>
            <a:endParaRPr lang="en-US" dirty="0"/>
          </a:p>
        </p:txBody>
      </p:sp>
      <p:cxnSp>
        <p:nvCxnSpPr>
          <p:cNvPr id="18" name="Straight Connector 17"/>
          <p:cNvCxnSpPr/>
          <p:nvPr/>
        </p:nvCxnSpPr>
        <p:spPr>
          <a:xfrm>
            <a:off x="1396169" y="2421466"/>
            <a:ext cx="9407298" cy="0"/>
          </a:xfrm>
          <a:prstGeom prst="line">
            <a:avLst/>
          </a:prstGeom>
          <a:ln w="15875"/>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3/7/2016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‹nr.›</a:t>
            </a:fld>
            <a:endParaRPr lang="en-US" dirty="0"/>
          </a:p>
        </p:txBody>
      </p:sp>
      <p:cxnSp>
        <p:nvCxnSpPr>
          <p:cNvPr id="14" name="Straight Connector 13"/>
          <p:cNvCxnSpPr/>
          <p:nvPr/>
        </p:nvCxnSpPr>
        <p:spPr>
          <a:xfrm>
            <a:off x="1396169" y="2421466"/>
            <a:ext cx="9407298" cy="0"/>
          </a:xfrm>
          <a:prstGeom prst="line">
            <a:avLst/>
          </a:prstGeom>
          <a:ln w="15875"/>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3/7/2016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293811" y="1388534"/>
            <a:ext cx="3718455" cy="1371600"/>
          </a:xfrm>
        </p:spPr>
        <p:txBody>
          <a:bodyPr anchor="b">
            <a:normAutofit/>
          </a:bodyPr>
          <a:lstStyle>
            <a:lvl1pPr algn="ctr">
              <a:defRPr sz="2400" b="0"/>
            </a:lvl1pPr>
          </a:lstStyle>
          <a:p>
            <a:r>
              <a:rPr lang="nl-NL"/>
              <a:t>Klik om de stijl te bewerken</a:t>
            </a:r>
            <a:endParaRPr lang="en-US" dirty="0"/>
          </a:p>
        </p:txBody>
      </p:sp>
      <p:sp>
        <p:nvSpPr>
          <p:cNvPr id="3" name="Content Placeholder 2"/>
          <p:cNvSpPr>
            <a:spLocks noGrp="1"/>
          </p:cNvSpPr>
          <p:nvPr>
            <p:ph idx="1"/>
          </p:nvPr>
        </p:nvSpPr>
        <p:spPr>
          <a:xfrm>
            <a:off x="5418668" y="982131"/>
            <a:ext cx="5469466" cy="4893735"/>
          </a:xfrm>
        </p:spPr>
        <p:txBody>
          <a:bodyPr anchor="ctr">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1293811" y="3031065"/>
            <a:ext cx="3718455" cy="2438404"/>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5" name="Date Placeholder 4"/>
          <p:cNvSpPr>
            <a:spLocks noGrp="1"/>
          </p:cNvSpPr>
          <p:nvPr>
            <p:ph type="dt" sz="half" idx="10"/>
          </p:nvPr>
        </p:nvSpPr>
        <p:spPr/>
        <p:txBody>
          <a:bodyPr/>
          <a:lstStyle/>
          <a:p>
            <a:fld id="{B61BEF0D-F0BB-DE4B-95CE-6DB70DBA9567}" type="datetimeFigureOut">
              <a:rPr lang="en-US" dirty="0"/>
              <a:pPr/>
              <a:t>3/7/2016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cxnSp>
        <p:nvCxnSpPr>
          <p:cNvPr id="16" name="Straight Connector 15"/>
          <p:cNvCxnSpPr/>
          <p:nvPr/>
        </p:nvCxnSpPr>
        <p:spPr>
          <a:xfrm>
            <a:off x="1396169" y="2912533"/>
            <a:ext cx="3514498" cy="0"/>
          </a:xfrm>
          <a:prstGeom prst="line">
            <a:avLst/>
          </a:prstGeom>
          <a:ln w="15875"/>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295399" y="1883832"/>
            <a:ext cx="6241816" cy="1371600"/>
          </a:xfrm>
        </p:spPr>
        <p:txBody>
          <a:bodyPr anchor="b">
            <a:normAutofit/>
          </a:bodyPr>
          <a:lstStyle>
            <a:lvl1pPr algn="ctr">
              <a:defRPr sz="2800" b="0"/>
            </a:lvl1pPr>
          </a:lstStyle>
          <a:p>
            <a:r>
              <a:rPr lang="nl-NL"/>
              <a:t>Klik om de stijl te bewerken</a:t>
            </a:r>
            <a:endParaRPr lang="en-US" dirty="0"/>
          </a:p>
        </p:txBody>
      </p:sp>
      <p:sp>
        <p:nvSpPr>
          <p:cNvPr id="17" name="Picture Placeholder 2"/>
          <p:cNvSpPr>
            <a:spLocks noGrp="1" noChangeAspect="1"/>
          </p:cNvSpPr>
          <p:nvPr>
            <p:ph type="pic" idx="1"/>
          </p:nvPr>
        </p:nvSpPr>
        <p:spPr>
          <a:xfrm>
            <a:off x="8094831" y="1041400"/>
            <a:ext cx="3063347" cy="4775200"/>
          </a:xfrm>
          <a:prstGeom prst="roundRect">
            <a:avLst>
              <a:gd name="adj" fmla="val 0"/>
            </a:avLst>
          </a:prstGeom>
          <a:ln w="57150" cmpd="thickThin">
            <a:solidFill>
              <a:schemeClr val="tx1">
                <a:lumMod val="50000"/>
                <a:lumOff val="50000"/>
              </a:schemeClr>
            </a:solidFill>
            <a:miter lim="800000"/>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1295399" y="3255432"/>
            <a:ext cx="6241816" cy="1828800"/>
          </a:xfrm>
        </p:spPr>
        <p:txBody>
          <a:bodyPr anchor="t">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5" name="Date Placeholder 4"/>
          <p:cNvSpPr>
            <a:spLocks noGrp="1"/>
          </p:cNvSpPr>
          <p:nvPr>
            <p:ph type="dt" sz="half" idx="10"/>
          </p:nvPr>
        </p:nvSpPr>
        <p:spPr/>
        <p:txBody>
          <a:bodyPr/>
          <a:lstStyle/>
          <a:p>
            <a:fld id="{B61BEF0D-F0BB-DE4B-95CE-6DB70DBA9567}" type="datetimeFigureOut">
              <a:rPr lang="en-US" dirty="0"/>
              <a:pPr/>
              <a:t>3/7/2016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3.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7" name="Picture 6" descr="HD-PanelContent-GrommetsCombined.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Placeholder 1"/>
          <p:cNvSpPr>
            <a:spLocks noGrp="1"/>
          </p:cNvSpPr>
          <p:nvPr>
            <p:ph type="title"/>
          </p:nvPr>
        </p:nvSpPr>
        <p:spPr>
          <a:xfrm>
            <a:off x="1295402" y="982132"/>
            <a:ext cx="9601196" cy="1303867"/>
          </a:xfrm>
          <a:prstGeom prst="rect">
            <a:avLst/>
          </a:prstGeom>
          <a:effectLst/>
        </p:spPr>
        <p:txBody>
          <a:bodyPr vert="horz" lIns="91440" tIns="45720" rIns="91440" bIns="45720" rtlCol="0" anchor="ctr">
            <a:normAutofit/>
          </a:bodyPr>
          <a:lstStyle/>
          <a:p>
            <a:r>
              <a:rPr lang="nl-NL"/>
              <a:t>Klik om de stijl te bewerken</a:t>
            </a:r>
            <a:endParaRPr lang="en-US" dirty="0"/>
          </a:p>
        </p:txBody>
      </p:sp>
      <p:sp>
        <p:nvSpPr>
          <p:cNvPr id="3" name="Text Placeholder 2"/>
          <p:cNvSpPr>
            <a:spLocks noGrp="1"/>
          </p:cNvSpPr>
          <p:nvPr>
            <p:ph type="body" idx="1"/>
          </p:nvPr>
        </p:nvSpPr>
        <p:spPr>
          <a:xfrm>
            <a:off x="1295401" y="2556932"/>
            <a:ext cx="9601196" cy="3318936"/>
          </a:xfrm>
          <a:prstGeom prst="rect">
            <a:avLst/>
          </a:prstGeom>
        </p:spPr>
        <p:txBody>
          <a:bodyPr vert="horz" lIns="91440" tIns="45720" rIns="91440" bIns="45720" rtlCol="0" anchor="t">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8677501" y="5969000"/>
            <a:ext cx="1600200" cy="279400"/>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3/7/2016</a:t>
            </a:fld>
            <a:endParaRPr lang="en-US" dirty="0"/>
          </a:p>
        </p:txBody>
      </p:sp>
      <p:sp>
        <p:nvSpPr>
          <p:cNvPr id="5" name="Footer Placeholder 4"/>
          <p:cNvSpPr>
            <a:spLocks noGrp="1"/>
          </p:cNvSpPr>
          <p:nvPr>
            <p:ph type="ftr" sz="quarter" idx="3"/>
          </p:nvPr>
        </p:nvSpPr>
        <p:spPr>
          <a:xfrm>
            <a:off x="1295401" y="5969000"/>
            <a:ext cx="7305900" cy="279400"/>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353901" y="5969000"/>
            <a:ext cx="542697" cy="279400"/>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‹nr.›</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8" r:id="rId2"/>
    <p:sldLayoutId id="2147483651" r:id="rId3"/>
    <p:sldLayoutId id="2147483669"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ctr" defTabSz="457200" rtl="0" eaLnBrk="1" latinLnBrk="0" hangingPunct="1">
        <a:spcBef>
          <a:spcPct val="0"/>
        </a:spcBef>
        <a:buNone/>
        <a:defRPr sz="44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buClr>
        <a:buSzPct val="115000"/>
        <a:buFont typeface="Arial"/>
        <a:buChar char="•"/>
        <a:defRPr sz="2400" kern="1200" cap="none">
          <a:solidFill>
            <a:schemeClr val="tx1">
              <a:lumMod val="85000"/>
              <a:lumOff val="1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buClr>
        <a:buSzPct val="115000"/>
        <a:buFont typeface="Arial"/>
        <a:buChar char="•"/>
        <a:defRPr sz="2000" kern="1200" cap="none">
          <a:solidFill>
            <a:schemeClr val="tx1">
              <a:lumMod val="85000"/>
              <a:lumOff val="1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buClr>
        <a:buSzPct val="115000"/>
        <a:buFont typeface="Arial"/>
        <a:buChar char="•"/>
        <a:defRPr sz="1800" kern="1200" cap="none">
          <a:solidFill>
            <a:schemeClr val="tx1">
              <a:lumMod val="85000"/>
              <a:lumOff val="1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buClr>
        <a:buSzPct val="115000"/>
        <a:buFont typeface="Arial"/>
        <a:buChar char="•"/>
        <a:defRPr sz="1600" kern="1200" cap="none">
          <a:solidFill>
            <a:schemeClr val="tx1">
              <a:lumMod val="85000"/>
              <a:lumOff val="1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a:t>Big companies &amp; </a:t>
            </a:r>
            <a:r>
              <a:rPr lang="nl-NL" dirty="0" err="1"/>
              <a:t>work</a:t>
            </a:r>
            <a:r>
              <a:rPr lang="nl-NL" dirty="0"/>
              <a:t> in </a:t>
            </a:r>
            <a:r>
              <a:rPr lang="nl-NL" dirty="0" err="1"/>
              <a:t>the</a:t>
            </a:r>
            <a:r>
              <a:rPr lang="nl-NL" dirty="0"/>
              <a:t> </a:t>
            </a:r>
            <a:r>
              <a:rPr lang="nl-NL" dirty="0" err="1"/>
              <a:t>region</a:t>
            </a:r>
            <a:r>
              <a:rPr lang="nl-NL" dirty="0"/>
              <a:t> </a:t>
            </a:r>
          </a:p>
        </p:txBody>
      </p:sp>
      <p:sp>
        <p:nvSpPr>
          <p:cNvPr id="3" name="Ondertitel 2"/>
          <p:cNvSpPr>
            <a:spLocks noGrp="1"/>
          </p:cNvSpPr>
          <p:nvPr>
            <p:ph type="subTitle" idx="1"/>
          </p:nvPr>
        </p:nvSpPr>
        <p:spPr/>
        <p:txBody>
          <a:bodyPr/>
          <a:lstStyle/>
          <a:p>
            <a:r>
              <a:rPr lang="nl-NL" dirty="0"/>
              <a:t>Made </a:t>
            </a:r>
            <a:r>
              <a:rPr lang="nl-NL" dirty="0" err="1"/>
              <a:t>by</a:t>
            </a:r>
            <a:r>
              <a:rPr lang="nl-NL" dirty="0"/>
              <a:t>:</a:t>
            </a:r>
          </a:p>
          <a:p>
            <a:r>
              <a:rPr lang="nl-NL" dirty="0"/>
              <a:t>Thijs, Mats, Christiaan, Sanne &amp; Anne.</a:t>
            </a:r>
          </a:p>
        </p:txBody>
      </p:sp>
    </p:spTree>
    <p:extLst>
      <p:ext uri="{BB962C8B-B14F-4D97-AF65-F5344CB8AC3E}">
        <p14:creationId xmlns:p14="http://schemas.microsoft.com/office/powerpoint/2010/main" val="11604687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err="1"/>
              <a:t>Introduction</a:t>
            </a:r>
            <a:endParaRPr lang="nl-NL" dirty="0"/>
          </a:p>
        </p:txBody>
      </p:sp>
      <p:sp>
        <p:nvSpPr>
          <p:cNvPr id="3" name="Tijdelijke aanduiding voor inhoud 2"/>
          <p:cNvSpPr>
            <a:spLocks noGrp="1"/>
          </p:cNvSpPr>
          <p:nvPr>
            <p:ph idx="1"/>
          </p:nvPr>
        </p:nvSpPr>
        <p:spPr/>
        <p:txBody>
          <a:bodyPr/>
          <a:lstStyle/>
          <a:p>
            <a:pPr marL="0" indent="0">
              <a:buClrTx/>
              <a:buNone/>
            </a:pPr>
            <a:r>
              <a:rPr lang="nl-NL" dirty="0"/>
              <a:t>We are </a:t>
            </a:r>
            <a:r>
              <a:rPr lang="nl-NL" dirty="0" err="1"/>
              <a:t>going</a:t>
            </a:r>
            <a:r>
              <a:rPr lang="nl-NL" dirty="0"/>
              <a:t> </a:t>
            </a:r>
            <a:r>
              <a:rPr lang="nl-NL" dirty="0" err="1"/>
              <a:t>to</a:t>
            </a:r>
            <a:r>
              <a:rPr lang="nl-NL" dirty="0"/>
              <a:t> </a:t>
            </a:r>
            <a:r>
              <a:rPr lang="nl-NL" dirty="0" err="1"/>
              <a:t>tell</a:t>
            </a:r>
            <a:r>
              <a:rPr lang="nl-NL" dirty="0"/>
              <a:t> </a:t>
            </a:r>
            <a:r>
              <a:rPr lang="nl-NL" dirty="0" err="1"/>
              <a:t>you</a:t>
            </a:r>
            <a:r>
              <a:rPr lang="nl-NL" dirty="0"/>
              <a:t> </a:t>
            </a:r>
            <a:r>
              <a:rPr lang="nl-NL" dirty="0" err="1"/>
              <a:t>about</a:t>
            </a:r>
            <a:r>
              <a:rPr lang="nl-NL" dirty="0"/>
              <a:t> </a:t>
            </a:r>
            <a:r>
              <a:rPr lang="nl-NL" dirty="0" err="1"/>
              <a:t>some</a:t>
            </a:r>
            <a:r>
              <a:rPr lang="nl-NL" dirty="0"/>
              <a:t> big companies in </a:t>
            </a:r>
            <a:r>
              <a:rPr lang="nl-NL" dirty="0" err="1"/>
              <a:t>this</a:t>
            </a:r>
            <a:r>
              <a:rPr lang="nl-NL" dirty="0"/>
              <a:t> </a:t>
            </a:r>
            <a:r>
              <a:rPr lang="nl-NL" dirty="0" err="1"/>
              <a:t>region</a:t>
            </a:r>
            <a:r>
              <a:rPr lang="nl-NL" dirty="0"/>
              <a:t>.</a:t>
            </a:r>
          </a:p>
          <a:p>
            <a:pPr>
              <a:buClrTx/>
              <a:buFont typeface="Wingdings" panose="05000000000000000000" pitchFamily="2" charset="2"/>
              <a:buChar char="v"/>
            </a:pPr>
            <a:r>
              <a:rPr lang="nl-NL" dirty="0" err="1"/>
              <a:t>Plantion</a:t>
            </a:r>
            <a:r>
              <a:rPr lang="nl-NL" dirty="0"/>
              <a:t> </a:t>
            </a:r>
          </a:p>
          <a:p>
            <a:pPr>
              <a:buClrTx/>
              <a:buFont typeface="Wingdings" panose="05000000000000000000" pitchFamily="2" charset="2"/>
              <a:buChar char="v"/>
            </a:pPr>
            <a:r>
              <a:rPr lang="nl-NL" dirty="0"/>
              <a:t>Nationale Nederlanden</a:t>
            </a:r>
          </a:p>
          <a:p>
            <a:pPr>
              <a:buClrTx/>
              <a:buFont typeface="Wingdings" panose="05000000000000000000" pitchFamily="2" charset="2"/>
              <a:buChar char="v"/>
            </a:pPr>
            <a:r>
              <a:rPr lang="nl-NL" dirty="0" smtClean="0"/>
              <a:t>Garnizoensstad Ede</a:t>
            </a:r>
            <a:endParaRPr lang="nl-NL" dirty="0"/>
          </a:p>
          <a:p>
            <a:pPr>
              <a:buClrTx/>
              <a:buFont typeface="Wingdings" panose="05000000000000000000" pitchFamily="2" charset="2"/>
              <a:buChar char="v"/>
            </a:pPr>
            <a:r>
              <a:rPr lang="nl-NL" dirty="0"/>
              <a:t>ENKA</a:t>
            </a:r>
          </a:p>
          <a:p>
            <a:pPr>
              <a:buFont typeface="Wingdings" panose="05000000000000000000" pitchFamily="2" charset="2"/>
              <a:buChar char="v"/>
            </a:pPr>
            <a:endParaRPr lang="nl-NL" dirty="0"/>
          </a:p>
        </p:txBody>
      </p:sp>
    </p:spTree>
    <p:extLst>
      <p:ext uri="{BB962C8B-B14F-4D97-AF65-F5344CB8AC3E}">
        <p14:creationId xmlns:p14="http://schemas.microsoft.com/office/powerpoint/2010/main" val="7474647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err="1"/>
              <a:t>Plantion</a:t>
            </a:r>
            <a:endParaRPr lang="nl-NL" dirty="0"/>
          </a:p>
        </p:txBody>
      </p:sp>
      <p:sp>
        <p:nvSpPr>
          <p:cNvPr id="3" name="Tijdelijke aanduiding voor inhoud 2"/>
          <p:cNvSpPr>
            <a:spLocks noGrp="1"/>
          </p:cNvSpPr>
          <p:nvPr>
            <p:ph idx="1"/>
          </p:nvPr>
        </p:nvSpPr>
        <p:spPr/>
        <p:txBody>
          <a:bodyPr/>
          <a:lstStyle/>
          <a:p>
            <a:pPr>
              <a:buClrTx/>
              <a:buFont typeface="Wingdings" panose="05000000000000000000" pitchFamily="2" charset="2"/>
              <a:buChar char="v"/>
            </a:pPr>
            <a:r>
              <a:rPr lang="nl-NL" err="1"/>
              <a:t>Plantion</a:t>
            </a:r>
            <a:r>
              <a:rPr lang="nl-NL" dirty="0"/>
              <a:t> is a company </a:t>
            </a:r>
            <a:r>
              <a:rPr lang="nl-NL" dirty="0" err="1"/>
              <a:t>who</a:t>
            </a:r>
            <a:r>
              <a:rPr lang="nl-NL" dirty="0"/>
              <a:t> </a:t>
            </a:r>
            <a:r>
              <a:rPr lang="nl-NL" dirty="0" err="1"/>
              <a:t>trades</a:t>
            </a:r>
            <a:r>
              <a:rPr lang="nl-NL" dirty="0"/>
              <a:t> in </a:t>
            </a:r>
            <a:r>
              <a:rPr lang="nl-NL" dirty="0" err="1"/>
              <a:t>plants</a:t>
            </a:r>
            <a:r>
              <a:rPr lang="nl-NL" dirty="0"/>
              <a:t>, </a:t>
            </a:r>
            <a:r>
              <a:rPr lang="nl-NL" dirty="0" err="1"/>
              <a:t>flowers</a:t>
            </a:r>
            <a:r>
              <a:rPr lang="nl-NL" dirty="0"/>
              <a:t> </a:t>
            </a:r>
            <a:r>
              <a:rPr lang="nl-NL" dirty="0" err="1"/>
              <a:t>and</a:t>
            </a:r>
            <a:r>
              <a:rPr lang="nl-NL" dirty="0"/>
              <a:t> </a:t>
            </a:r>
            <a:r>
              <a:rPr lang="nl-NL" dirty="0" err="1"/>
              <a:t>accessories</a:t>
            </a:r>
            <a:r>
              <a:rPr lang="nl-NL" dirty="0"/>
              <a:t>. Every </a:t>
            </a:r>
            <a:r>
              <a:rPr lang="nl-NL" dirty="0" err="1"/>
              <a:t>morning</a:t>
            </a:r>
            <a:r>
              <a:rPr lang="nl-NL" dirty="0"/>
              <a:t>, </a:t>
            </a:r>
            <a:r>
              <a:rPr lang="nl-NL" dirty="0" err="1"/>
              <a:t>florists</a:t>
            </a:r>
            <a:r>
              <a:rPr lang="nl-NL" dirty="0"/>
              <a:t> </a:t>
            </a:r>
            <a:r>
              <a:rPr lang="nl-NL" dirty="0" err="1"/>
              <a:t>buy</a:t>
            </a:r>
            <a:r>
              <a:rPr lang="nl-NL" dirty="0"/>
              <a:t> </a:t>
            </a:r>
            <a:r>
              <a:rPr lang="nl-NL" dirty="0" err="1"/>
              <a:t>flowers</a:t>
            </a:r>
            <a:r>
              <a:rPr lang="nl-NL" dirty="0"/>
              <a:t> </a:t>
            </a:r>
            <a:r>
              <a:rPr lang="nl-NL" dirty="0" err="1"/>
              <a:t>for</a:t>
            </a:r>
            <a:r>
              <a:rPr lang="nl-NL" dirty="0"/>
              <a:t> </a:t>
            </a:r>
            <a:r>
              <a:rPr lang="nl-NL" dirty="0" err="1"/>
              <a:t>their</a:t>
            </a:r>
            <a:r>
              <a:rPr lang="nl-NL" dirty="0"/>
              <a:t> shops. It is </a:t>
            </a:r>
            <a:r>
              <a:rPr lang="nl-NL" dirty="0" err="1"/>
              <a:t>also</a:t>
            </a:r>
            <a:r>
              <a:rPr lang="nl-NL" dirty="0"/>
              <a:t> a </a:t>
            </a:r>
            <a:r>
              <a:rPr lang="nl-NL" dirty="0" err="1"/>
              <a:t>auction</a:t>
            </a:r>
            <a:r>
              <a:rPr lang="nl-NL" dirty="0"/>
              <a:t> </a:t>
            </a:r>
            <a:r>
              <a:rPr lang="nl-NL" dirty="0" err="1"/>
              <a:t>for</a:t>
            </a:r>
            <a:r>
              <a:rPr lang="nl-NL" dirty="0"/>
              <a:t> </a:t>
            </a:r>
            <a:r>
              <a:rPr lang="nl-NL" dirty="0" err="1"/>
              <a:t>flowers</a:t>
            </a:r>
            <a:r>
              <a:rPr lang="nl-NL" dirty="0"/>
              <a:t>. </a:t>
            </a:r>
          </a:p>
          <a:p>
            <a:pPr>
              <a:buClrTx/>
              <a:buFont typeface="Wingdings" panose="05000000000000000000" pitchFamily="2" charset="2"/>
              <a:buChar char="v"/>
            </a:pPr>
            <a:r>
              <a:rPr lang="nl-NL" dirty="0"/>
              <a:t>The </a:t>
            </a:r>
            <a:r>
              <a:rPr lang="nl-NL" dirty="0" err="1"/>
              <a:t>only</a:t>
            </a:r>
            <a:r>
              <a:rPr lang="nl-NL" dirty="0"/>
              <a:t> establishment is in Ede, but </a:t>
            </a:r>
            <a:r>
              <a:rPr lang="nl-NL" dirty="0" err="1"/>
              <a:t>that</a:t>
            </a:r>
            <a:r>
              <a:rPr lang="nl-NL" dirty="0"/>
              <a:t> </a:t>
            </a:r>
            <a:r>
              <a:rPr lang="nl-NL" dirty="0" err="1"/>
              <a:t>doesn’t</a:t>
            </a:r>
            <a:r>
              <a:rPr lang="nl-NL" dirty="0"/>
              <a:t> </a:t>
            </a:r>
            <a:r>
              <a:rPr lang="nl-NL" dirty="0" err="1"/>
              <a:t>mean</a:t>
            </a:r>
            <a:r>
              <a:rPr lang="nl-NL" dirty="0"/>
              <a:t> </a:t>
            </a:r>
            <a:r>
              <a:rPr lang="nl-NL" dirty="0" err="1"/>
              <a:t>it</a:t>
            </a:r>
            <a:r>
              <a:rPr lang="nl-NL" dirty="0"/>
              <a:t> </a:t>
            </a:r>
            <a:r>
              <a:rPr lang="nl-NL" dirty="0" err="1"/>
              <a:t>isn’t</a:t>
            </a:r>
            <a:r>
              <a:rPr lang="nl-NL" dirty="0"/>
              <a:t> a big company.</a:t>
            </a:r>
          </a:p>
          <a:p>
            <a:pPr>
              <a:buClrTx/>
              <a:buFont typeface="Wingdings" panose="05000000000000000000" pitchFamily="2" charset="2"/>
              <a:buChar char="v"/>
            </a:pPr>
            <a:r>
              <a:rPr lang="nl-NL" dirty="0" err="1"/>
              <a:t>Plantion</a:t>
            </a:r>
            <a:r>
              <a:rPr lang="nl-NL" dirty="0"/>
              <a:t> </a:t>
            </a:r>
            <a:r>
              <a:rPr lang="nl-NL" dirty="0" err="1"/>
              <a:t>started</a:t>
            </a:r>
            <a:r>
              <a:rPr lang="nl-NL" dirty="0"/>
              <a:t> on </a:t>
            </a:r>
            <a:r>
              <a:rPr lang="nl-NL" dirty="0" err="1"/>
              <a:t>January</a:t>
            </a:r>
            <a:r>
              <a:rPr lang="nl-NL" dirty="0"/>
              <a:t> 1st 2008. It was a cooperation </a:t>
            </a:r>
            <a:r>
              <a:rPr lang="nl-NL" dirty="0" err="1"/>
              <a:t>between</a:t>
            </a:r>
            <a:r>
              <a:rPr lang="nl-NL" dirty="0"/>
              <a:t> ‘Veiling Vleuten’ </a:t>
            </a:r>
            <a:r>
              <a:rPr lang="nl-NL" dirty="0" err="1"/>
              <a:t>and</a:t>
            </a:r>
            <a:r>
              <a:rPr lang="nl-NL" dirty="0"/>
              <a:t> ‘Bloemenveiling Oost Nederland’.</a:t>
            </a:r>
          </a:p>
          <a:p>
            <a:pPr>
              <a:buClrTx/>
              <a:buFont typeface="Wingdings" panose="05000000000000000000" pitchFamily="2" charset="2"/>
              <a:buChar char="v"/>
            </a:pPr>
            <a:r>
              <a:rPr lang="nl-NL" dirty="0"/>
              <a:t>275 </a:t>
            </a:r>
            <a:r>
              <a:rPr lang="nl-NL" dirty="0" err="1"/>
              <a:t>florists</a:t>
            </a:r>
            <a:r>
              <a:rPr lang="nl-NL" dirty="0"/>
              <a:t> </a:t>
            </a:r>
            <a:r>
              <a:rPr lang="nl-NL" dirty="0" err="1"/>
              <a:t>and</a:t>
            </a:r>
            <a:r>
              <a:rPr lang="nl-NL" dirty="0"/>
              <a:t> </a:t>
            </a:r>
            <a:r>
              <a:rPr lang="nl-NL" dirty="0" err="1"/>
              <a:t>nurseries</a:t>
            </a:r>
            <a:r>
              <a:rPr lang="nl-NL" dirty="0"/>
              <a:t> “</a:t>
            </a:r>
            <a:r>
              <a:rPr lang="nl-NL" dirty="0" err="1"/>
              <a:t>own</a:t>
            </a:r>
            <a:r>
              <a:rPr lang="nl-NL" dirty="0"/>
              <a:t>” </a:t>
            </a:r>
            <a:r>
              <a:rPr lang="nl-NL" dirty="0" err="1"/>
              <a:t>Plantion</a:t>
            </a:r>
            <a:endParaRPr lang="nl-NL" dirty="0"/>
          </a:p>
          <a:p>
            <a:endParaRPr lang="nl-NL" dirty="0"/>
          </a:p>
        </p:txBody>
      </p:sp>
    </p:spTree>
    <p:extLst>
      <p:ext uri="{BB962C8B-B14F-4D97-AF65-F5344CB8AC3E}">
        <p14:creationId xmlns:p14="http://schemas.microsoft.com/office/powerpoint/2010/main" val="6007475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Nationale Nederlanden</a:t>
            </a:r>
          </a:p>
        </p:txBody>
      </p:sp>
      <p:sp>
        <p:nvSpPr>
          <p:cNvPr id="3" name="Tijdelijke aanduiding voor inhoud 2"/>
          <p:cNvSpPr>
            <a:spLocks noGrp="1"/>
          </p:cNvSpPr>
          <p:nvPr>
            <p:ph idx="1"/>
          </p:nvPr>
        </p:nvSpPr>
        <p:spPr>
          <a:xfrm>
            <a:off x="1295402" y="2426303"/>
            <a:ext cx="9601196" cy="3318936"/>
          </a:xfrm>
        </p:spPr>
        <p:txBody>
          <a:bodyPr>
            <a:normAutofit fontScale="92500" lnSpcReduction="10000"/>
          </a:bodyPr>
          <a:lstStyle/>
          <a:p>
            <a:pPr>
              <a:buClrTx/>
              <a:buFont typeface="Wingdings" panose="05000000000000000000" pitchFamily="2" charset="2"/>
              <a:buChar char="v"/>
            </a:pPr>
            <a:r>
              <a:rPr lang="nl-NL" dirty="0"/>
              <a:t>Nationale Nederlanden is a Insurance company </a:t>
            </a:r>
            <a:r>
              <a:rPr lang="nl-NL" dirty="0" err="1"/>
              <a:t>for</a:t>
            </a:r>
            <a:r>
              <a:rPr lang="nl-NL" dirty="0"/>
              <a:t> </a:t>
            </a:r>
            <a:r>
              <a:rPr lang="nl-NL" dirty="0" err="1"/>
              <a:t>your</a:t>
            </a:r>
            <a:r>
              <a:rPr lang="nl-NL" dirty="0"/>
              <a:t> </a:t>
            </a:r>
            <a:r>
              <a:rPr lang="nl-NL" dirty="0" err="1"/>
              <a:t>car</a:t>
            </a:r>
            <a:r>
              <a:rPr lang="nl-NL" dirty="0"/>
              <a:t> </a:t>
            </a:r>
            <a:r>
              <a:rPr lang="nl-NL" dirty="0" err="1"/>
              <a:t>insurace</a:t>
            </a:r>
            <a:r>
              <a:rPr lang="nl-NL" dirty="0"/>
              <a:t>, pension </a:t>
            </a:r>
            <a:r>
              <a:rPr lang="nl-NL" dirty="0" err="1"/>
              <a:t>and</a:t>
            </a:r>
            <a:r>
              <a:rPr lang="nl-NL" dirty="0"/>
              <a:t> house </a:t>
            </a:r>
            <a:r>
              <a:rPr lang="en-GB" dirty="0"/>
              <a:t>mortgages</a:t>
            </a:r>
            <a:r>
              <a:rPr lang="nl-NL" dirty="0"/>
              <a:t>.</a:t>
            </a:r>
          </a:p>
          <a:p>
            <a:pPr>
              <a:buClrTx/>
              <a:buFont typeface="Wingdings" panose="05000000000000000000" pitchFamily="2" charset="2"/>
              <a:buChar char="v"/>
            </a:pPr>
            <a:r>
              <a:rPr lang="nl-NL" dirty="0"/>
              <a:t> The company has 4 </a:t>
            </a:r>
            <a:r>
              <a:rPr lang="en-GB" dirty="0"/>
              <a:t>establishments</a:t>
            </a:r>
            <a:r>
              <a:rPr lang="nl-NL" dirty="0"/>
              <a:t> in </a:t>
            </a:r>
            <a:r>
              <a:rPr lang="nl-NL" dirty="0" err="1"/>
              <a:t>the</a:t>
            </a:r>
            <a:r>
              <a:rPr lang="nl-NL" dirty="0"/>
              <a:t> Netherlands </a:t>
            </a:r>
            <a:r>
              <a:rPr lang="en-GB" dirty="0"/>
              <a:t>they</a:t>
            </a:r>
            <a:r>
              <a:rPr lang="nl-NL" dirty="0"/>
              <a:t> are in Den Haag, Amsterdam, Rotterdam </a:t>
            </a:r>
            <a:r>
              <a:rPr lang="en-GB" dirty="0"/>
              <a:t>and</a:t>
            </a:r>
            <a:r>
              <a:rPr lang="nl-NL" dirty="0"/>
              <a:t> Ede. It is </a:t>
            </a:r>
            <a:r>
              <a:rPr lang="nl-NL" dirty="0" err="1"/>
              <a:t>one</a:t>
            </a:r>
            <a:r>
              <a:rPr lang="nl-NL" dirty="0"/>
              <a:t> of </a:t>
            </a:r>
            <a:r>
              <a:rPr lang="nl-NL" dirty="0" err="1"/>
              <a:t>the</a:t>
            </a:r>
            <a:r>
              <a:rPr lang="nl-NL" dirty="0"/>
              <a:t> </a:t>
            </a:r>
            <a:r>
              <a:rPr lang="nl-NL" dirty="0" err="1"/>
              <a:t>the</a:t>
            </a:r>
            <a:r>
              <a:rPr lang="nl-NL" dirty="0"/>
              <a:t> </a:t>
            </a:r>
            <a:r>
              <a:rPr lang="nl-NL" dirty="0" err="1"/>
              <a:t>biggest</a:t>
            </a:r>
            <a:r>
              <a:rPr lang="nl-NL" dirty="0"/>
              <a:t> </a:t>
            </a:r>
            <a:r>
              <a:rPr lang="en-GB" dirty="0"/>
              <a:t>insurance</a:t>
            </a:r>
            <a:r>
              <a:rPr lang="nl-NL" dirty="0"/>
              <a:t> company in </a:t>
            </a:r>
            <a:r>
              <a:rPr lang="nl-NL" dirty="0" err="1"/>
              <a:t>the</a:t>
            </a:r>
            <a:r>
              <a:rPr lang="nl-NL" dirty="0"/>
              <a:t> Netherlands.</a:t>
            </a:r>
          </a:p>
          <a:p>
            <a:pPr>
              <a:buClrTx/>
              <a:buFont typeface="Wingdings" panose="05000000000000000000" pitchFamily="2" charset="2"/>
              <a:buChar char="v"/>
            </a:pPr>
            <a:r>
              <a:rPr lang="nl-NL" dirty="0"/>
              <a:t>In 1962 </a:t>
            </a:r>
            <a:r>
              <a:rPr lang="en-GB" dirty="0"/>
              <a:t>the</a:t>
            </a:r>
            <a:r>
              <a:rPr lang="nl-NL" dirty="0"/>
              <a:t> </a:t>
            </a:r>
            <a:r>
              <a:rPr lang="en-GB" dirty="0"/>
              <a:t>companies</a:t>
            </a:r>
            <a:r>
              <a:rPr lang="nl-NL" dirty="0"/>
              <a:t>  Assurantie Maatschappij tegen Brandschade </a:t>
            </a:r>
            <a:r>
              <a:rPr lang="nl-NL" dirty="0" err="1"/>
              <a:t>and</a:t>
            </a:r>
            <a:r>
              <a:rPr lang="nl-NL" dirty="0"/>
              <a:t> </a:t>
            </a:r>
            <a:r>
              <a:rPr lang="nl-NL" dirty="0" err="1"/>
              <a:t>the</a:t>
            </a:r>
            <a:r>
              <a:rPr lang="nl-NL" dirty="0"/>
              <a:t> nationale Levensverzekering-Bank </a:t>
            </a:r>
            <a:r>
              <a:rPr lang="nl-NL" dirty="0" err="1"/>
              <a:t>started</a:t>
            </a:r>
            <a:r>
              <a:rPr lang="nl-NL" dirty="0"/>
              <a:t> </a:t>
            </a:r>
            <a:r>
              <a:rPr lang="nl-NL" dirty="0" err="1"/>
              <a:t>to</a:t>
            </a:r>
            <a:r>
              <a:rPr lang="nl-NL" dirty="0"/>
              <a:t> </a:t>
            </a:r>
            <a:r>
              <a:rPr lang="nl-NL" dirty="0" err="1"/>
              <a:t>work</a:t>
            </a:r>
            <a:r>
              <a:rPr lang="nl-NL" dirty="0"/>
              <a:t> </a:t>
            </a:r>
            <a:r>
              <a:rPr lang="nl-NL" dirty="0" err="1"/>
              <a:t>together</a:t>
            </a:r>
            <a:r>
              <a:rPr lang="nl-NL" dirty="0"/>
              <a:t> </a:t>
            </a:r>
            <a:r>
              <a:rPr lang="nl-NL" dirty="0" err="1"/>
              <a:t>and</a:t>
            </a:r>
            <a:r>
              <a:rPr lang="nl-NL" dirty="0"/>
              <a:t> in 1963 </a:t>
            </a:r>
            <a:r>
              <a:rPr lang="nl-NL" dirty="0" err="1"/>
              <a:t>they</a:t>
            </a:r>
            <a:r>
              <a:rPr lang="nl-NL" dirty="0"/>
              <a:t> </a:t>
            </a:r>
            <a:r>
              <a:rPr lang="nl-NL" dirty="0" err="1"/>
              <a:t>became</a:t>
            </a:r>
            <a:r>
              <a:rPr lang="nl-NL" dirty="0"/>
              <a:t> on company.</a:t>
            </a:r>
          </a:p>
          <a:p>
            <a:pPr>
              <a:buClrTx/>
              <a:buFont typeface="Wingdings" panose="05000000000000000000" pitchFamily="2" charset="2"/>
              <a:buChar char="v"/>
            </a:pPr>
            <a:r>
              <a:rPr lang="nl-NL" dirty="0" err="1"/>
              <a:t>They</a:t>
            </a:r>
            <a:r>
              <a:rPr lang="nl-NL" dirty="0"/>
              <a:t> have more </a:t>
            </a:r>
            <a:r>
              <a:rPr lang="nl-NL" dirty="0" err="1"/>
              <a:t>than</a:t>
            </a:r>
            <a:r>
              <a:rPr lang="nl-NL" dirty="0"/>
              <a:t> 5 </a:t>
            </a:r>
            <a:r>
              <a:rPr lang="nl-NL" dirty="0" err="1"/>
              <a:t>million</a:t>
            </a:r>
            <a:r>
              <a:rPr lang="nl-NL" dirty="0"/>
              <a:t> private </a:t>
            </a:r>
            <a:r>
              <a:rPr lang="nl-NL" dirty="0" err="1"/>
              <a:t>customers</a:t>
            </a:r>
            <a:r>
              <a:rPr lang="nl-NL" dirty="0"/>
              <a:t> </a:t>
            </a:r>
            <a:r>
              <a:rPr lang="nl-NL" dirty="0" err="1"/>
              <a:t>and</a:t>
            </a:r>
            <a:r>
              <a:rPr lang="nl-NL" dirty="0"/>
              <a:t> </a:t>
            </a:r>
            <a:r>
              <a:rPr lang="nl-NL" dirty="0" err="1"/>
              <a:t>businnes</a:t>
            </a:r>
            <a:r>
              <a:rPr lang="nl-NL" dirty="0"/>
              <a:t> </a:t>
            </a:r>
            <a:r>
              <a:rPr lang="nl-NL" dirty="0" err="1"/>
              <a:t>customers</a:t>
            </a:r>
            <a:endParaRPr lang="nl-NL" dirty="0"/>
          </a:p>
        </p:txBody>
      </p:sp>
    </p:spTree>
    <p:extLst>
      <p:ext uri="{BB962C8B-B14F-4D97-AF65-F5344CB8AC3E}">
        <p14:creationId xmlns:p14="http://schemas.microsoft.com/office/powerpoint/2010/main" val="28392391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Garnizoensstad Ede</a:t>
            </a:r>
            <a:endParaRPr lang="nl-NL" dirty="0"/>
          </a:p>
        </p:txBody>
      </p:sp>
      <p:sp>
        <p:nvSpPr>
          <p:cNvPr id="3" name="Tijdelijke aanduiding voor inhoud 2"/>
          <p:cNvSpPr>
            <a:spLocks noGrp="1"/>
          </p:cNvSpPr>
          <p:nvPr>
            <p:ph idx="1"/>
          </p:nvPr>
        </p:nvSpPr>
        <p:spPr/>
        <p:txBody>
          <a:bodyPr>
            <a:normAutofit fontScale="92500" lnSpcReduction="10000"/>
          </a:bodyPr>
          <a:lstStyle/>
          <a:p>
            <a:pPr>
              <a:buClrTx/>
              <a:buFont typeface="Wingdings" panose="05000000000000000000" pitchFamily="2" charset="2"/>
              <a:buChar char="v"/>
            </a:pPr>
            <a:r>
              <a:rPr lang="en-US" dirty="0"/>
              <a:t>A ‘</a:t>
            </a:r>
            <a:r>
              <a:rPr lang="en-US" dirty="0" err="1"/>
              <a:t>garnizoensstad</a:t>
            </a:r>
            <a:r>
              <a:rPr lang="en-US" dirty="0"/>
              <a:t>’ is a town of </a:t>
            </a:r>
            <a:r>
              <a:rPr lang="en-US" dirty="0" err="1"/>
              <a:t>militairy</a:t>
            </a:r>
            <a:r>
              <a:rPr lang="en-US" dirty="0"/>
              <a:t> importance</a:t>
            </a:r>
          </a:p>
          <a:p>
            <a:pPr>
              <a:buClrTx/>
              <a:buFont typeface="Wingdings" panose="05000000000000000000" pitchFamily="2" charset="2"/>
              <a:buChar char="v"/>
            </a:pPr>
            <a:r>
              <a:rPr lang="en-US" dirty="0"/>
              <a:t>The </a:t>
            </a:r>
            <a:r>
              <a:rPr lang="en-US" dirty="0" err="1"/>
              <a:t>garnizoensstad</a:t>
            </a:r>
            <a:r>
              <a:rPr lang="en-US" dirty="0"/>
              <a:t> Ede </a:t>
            </a:r>
            <a:r>
              <a:rPr lang="en-US" dirty="0" err="1"/>
              <a:t>excisted</a:t>
            </a:r>
            <a:r>
              <a:rPr lang="en-US" dirty="0"/>
              <a:t> since 1904.</a:t>
            </a:r>
          </a:p>
          <a:p>
            <a:pPr>
              <a:buClrTx/>
              <a:buFont typeface="Wingdings" panose="05000000000000000000" pitchFamily="2" charset="2"/>
              <a:buChar char="v"/>
            </a:pPr>
            <a:r>
              <a:rPr lang="en-US" dirty="0"/>
              <a:t>In 1904 the first barracks in Ede were build</a:t>
            </a:r>
          </a:p>
          <a:p>
            <a:pPr>
              <a:buClrTx/>
              <a:buFont typeface="Wingdings" panose="05000000000000000000" pitchFamily="2" charset="2"/>
              <a:buChar char="v"/>
            </a:pPr>
            <a:r>
              <a:rPr lang="en-US" dirty="0"/>
              <a:t>In the World War of 1914 Ede was the </a:t>
            </a:r>
            <a:r>
              <a:rPr lang="en-US" dirty="0" err="1"/>
              <a:t>militairy</a:t>
            </a:r>
            <a:r>
              <a:rPr lang="en-US" dirty="0"/>
              <a:t> </a:t>
            </a:r>
            <a:r>
              <a:rPr lang="en-US" dirty="0" err="1"/>
              <a:t>centre</a:t>
            </a:r>
            <a:r>
              <a:rPr lang="en-US" dirty="0"/>
              <a:t> of The Netherlands.</a:t>
            </a:r>
          </a:p>
          <a:p>
            <a:pPr>
              <a:buClrTx/>
              <a:buFont typeface="Wingdings" panose="05000000000000000000" pitchFamily="2" charset="2"/>
              <a:buChar char="v"/>
            </a:pPr>
            <a:r>
              <a:rPr lang="en-US" dirty="0"/>
              <a:t>The army units </a:t>
            </a:r>
            <a:r>
              <a:rPr lang="en-US" dirty="0" err="1"/>
              <a:t>Militairy</a:t>
            </a:r>
            <a:r>
              <a:rPr lang="en-US" dirty="0"/>
              <a:t> Intelligence, Air </a:t>
            </a:r>
            <a:r>
              <a:rPr lang="en-US" dirty="0" err="1"/>
              <a:t>Defence</a:t>
            </a:r>
            <a:r>
              <a:rPr lang="en-US" dirty="0"/>
              <a:t> and Communications were based in Ede.</a:t>
            </a:r>
          </a:p>
          <a:p>
            <a:pPr>
              <a:buClrTx/>
              <a:buFont typeface="Wingdings" panose="05000000000000000000" pitchFamily="2" charset="2"/>
              <a:buChar char="v"/>
            </a:pPr>
            <a:r>
              <a:rPr lang="en-US" dirty="0"/>
              <a:t>At the end of 2010 the barracks were transferred to the local authority and so a long period of </a:t>
            </a:r>
            <a:r>
              <a:rPr lang="en-US" dirty="0" err="1"/>
              <a:t>militairy</a:t>
            </a:r>
            <a:r>
              <a:rPr lang="en-US" dirty="0"/>
              <a:t> presence in Ede ended.</a:t>
            </a:r>
            <a:endParaRPr lang="nl-NL" dirty="0"/>
          </a:p>
          <a:p>
            <a:endParaRPr lang="nl-NL" dirty="0"/>
          </a:p>
        </p:txBody>
      </p:sp>
    </p:spTree>
    <p:extLst>
      <p:ext uri="{BB962C8B-B14F-4D97-AF65-F5344CB8AC3E}">
        <p14:creationId xmlns:p14="http://schemas.microsoft.com/office/powerpoint/2010/main" val="39512628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295400" y="731761"/>
            <a:ext cx="9601200" cy="1178002"/>
          </a:xfrm>
        </p:spPr>
        <p:txBody>
          <a:bodyPr/>
          <a:lstStyle/>
          <a:p>
            <a:r>
              <a:rPr lang="nl-NL" dirty="0"/>
              <a:t>ENKA</a:t>
            </a:r>
          </a:p>
        </p:txBody>
      </p:sp>
      <p:sp>
        <p:nvSpPr>
          <p:cNvPr id="3" name="Tijdelijke aanduiding voor inhoud 2"/>
          <p:cNvSpPr>
            <a:spLocks noGrp="1"/>
          </p:cNvSpPr>
          <p:nvPr>
            <p:ph idx="1"/>
          </p:nvPr>
        </p:nvSpPr>
        <p:spPr>
          <a:xfrm>
            <a:off x="1295400" y="2097824"/>
            <a:ext cx="9601200" cy="3777514"/>
          </a:xfrm>
        </p:spPr>
        <p:txBody>
          <a:bodyPr/>
          <a:lstStyle/>
          <a:p>
            <a:pPr>
              <a:buClrTx/>
              <a:buFont typeface="Wingdings" panose="05000000000000000000" pitchFamily="2" charset="2"/>
              <a:buChar char="v"/>
            </a:pPr>
            <a:r>
              <a:rPr lang="en-GB" dirty="0"/>
              <a:t>This is a place in Ede where a artificial silk factory was placed.</a:t>
            </a:r>
            <a:endParaRPr lang="nl-NL" dirty="0"/>
          </a:p>
          <a:p>
            <a:pPr>
              <a:buClrTx/>
              <a:buFont typeface="Wingdings" panose="05000000000000000000" pitchFamily="2" charset="2"/>
              <a:buChar char="v"/>
            </a:pPr>
            <a:r>
              <a:rPr lang="en-GB" dirty="0"/>
              <a:t>It was build in 1922 and was a century long the biggest employer in Ede.</a:t>
            </a:r>
          </a:p>
          <a:p>
            <a:pPr>
              <a:buClrTx/>
              <a:buFont typeface="Wingdings" panose="05000000000000000000" pitchFamily="2" charset="2"/>
              <a:buChar char="v"/>
            </a:pPr>
            <a:r>
              <a:rPr lang="en-GB" dirty="0"/>
              <a:t>Why here? Water in the ground, cheap, trains.</a:t>
            </a:r>
          </a:p>
          <a:p>
            <a:pPr>
              <a:buClrTx/>
              <a:buFont typeface="Wingdings" panose="05000000000000000000" pitchFamily="2" charset="2"/>
              <a:buChar char="v"/>
            </a:pPr>
            <a:r>
              <a:rPr lang="en-GB" dirty="0"/>
              <a:t>More than 3000 female workers.</a:t>
            </a:r>
          </a:p>
          <a:p>
            <a:pPr>
              <a:buClrTx/>
              <a:buFont typeface="Wingdings" panose="05000000000000000000" pitchFamily="2" charset="2"/>
              <a:buChar char="v"/>
            </a:pPr>
            <a:r>
              <a:rPr lang="en-GB" dirty="0"/>
              <a:t>There weren't enough women in Ede so they had to bring them from al over the country. The workers weren't happy about traveling al week so the company build homes for the workers to live in.</a:t>
            </a:r>
          </a:p>
          <a:p>
            <a:pPr>
              <a:buClrTx/>
              <a:buFont typeface="Wingdings" panose="05000000000000000000" pitchFamily="2" charset="2"/>
              <a:buChar char="v"/>
            </a:pPr>
            <a:r>
              <a:rPr lang="en-GB" dirty="0"/>
              <a:t>Closed in 2003, in 2011 they started building homes on the ENKA terrain.</a:t>
            </a:r>
          </a:p>
        </p:txBody>
      </p:sp>
    </p:spTree>
    <p:extLst>
      <p:ext uri="{BB962C8B-B14F-4D97-AF65-F5344CB8AC3E}">
        <p14:creationId xmlns:p14="http://schemas.microsoft.com/office/powerpoint/2010/main" val="348166853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Organisch">
  <a:themeElements>
    <a:clrScheme name="Grijswaarden">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rganic">
      <a:majorFont>
        <a:latin typeface="Garamond" panose="020204040303010108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aramond" panose="02020404030301010803"/>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ganic">
      <a:fillStyleLst>
        <a:solidFill>
          <a:schemeClr val="phClr"/>
        </a:solidFill>
        <a:gradFill rotWithShape="1">
          <a:gsLst>
            <a:gs pos="0">
              <a:schemeClr val="phClr">
                <a:tint val="60000"/>
                <a:lumMod val="110000"/>
              </a:schemeClr>
            </a:gs>
            <a:gs pos="100000">
              <a:schemeClr val="phClr">
                <a:tint val="82000"/>
              </a:schemeClr>
            </a:gs>
          </a:gsLst>
          <a:lin ang="5400000" scaled="0"/>
        </a:gradFill>
        <a:blipFill>
          <a:blip xmlns:r="http://schemas.openxmlformats.org/officeDocument/2006/relationships" r:embed="rId1">
            <a:duotone>
              <a:schemeClr val="phClr">
                <a:shade val="74000"/>
                <a:satMod val="130000"/>
                <a:lumMod val="90000"/>
              </a:schemeClr>
              <a:schemeClr val="phClr">
                <a:tint val="94000"/>
                <a:satMod val="120000"/>
                <a:lumMod val="104000"/>
              </a:schemeClr>
            </a:duotone>
          </a:blip>
          <a:tile tx="0" ty="0" sx="100000" sy="100000" flip="none" algn="tl"/>
        </a:blipFill>
      </a:fillStyleLst>
      <a:lnStyleLst>
        <a:ln w="9525"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38100" dist="25400" dir="5400000" rotWithShape="0">
              <a:srgbClr val="000000">
                <a:alpha val="60000"/>
              </a:srgbClr>
            </a:outerShdw>
          </a:effectLst>
        </a:effectStyle>
      </a:effectStyleLst>
      <a:bgFillStyleLst>
        <a:solidFill>
          <a:schemeClr val="phClr"/>
        </a:solidFill>
        <a:gradFill rotWithShape="1">
          <a:gsLst>
            <a:gs pos="0">
              <a:schemeClr val="phClr">
                <a:tint val="90000"/>
                <a:lumMod val="110000"/>
              </a:schemeClr>
            </a:gs>
            <a:gs pos="100000">
              <a:schemeClr val="phClr">
                <a:shade val="88000"/>
                <a:lumMod val="98000"/>
              </a:schemeClr>
            </a:gs>
          </a:gsLst>
          <a:lin ang="5400000" scaled="0"/>
        </a:gradFill>
        <a:blipFill>
          <a:blip xmlns:r="http://schemas.openxmlformats.org/officeDocument/2006/relationships" r:embed="rId2"/>
          <a:stretch/>
        </a:blipFill>
      </a:bgFillStyleLst>
    </a:fmtScheme>
  </a:themeElements>
  <a:objectDefaults/>
  <a:extraClrSchemeLst/>
  <a:extLst>
    <a:ext uri="{05A4C25C-085E-4340-85A3-A5531E510DB2}">
      <thm15:themeFamily xmlns:thm15="http://schemas.microsoft.com/office/thememl/2012/main" name="Organic" id="{28CDC826-8792-45C0-861B-85EB3ADEDA33}" vid="{A2BEDC8B-F191-493B-BA33-0F4F800A89D3}"/>
    </a:ext>
  </a:ext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Organic</Template>
  <TotalTime>69</TotalTime>
  <Words>398</Words>
  <Application>Microsoft Office PowerPoint</Application>
  <PresentationFormat>Breedbeeld</PresentationFormat>
  <Paragraphs>39</Paragraphs>
  <Slides>6</Slides>
  <Notes>6</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6</vt:i4>
      </vt:variant>
    </vt:vector>
  </HeadingPairs>
  <TitlesOfParts>
    <vt:vector size="11" baseType="lpstr">
      <vt:lpstr>Arial</vt:lpstr>
      <vt:lpstr>Calibri</vt:lpstr>
      <vt:lpstr>Garamond</vt:lpstr>
      <vt:lpstr>Wingdings</vt:lpstr>
      <vt:lpstr>Organisch</vt:lpstr>
      <vt:lpstr>Big companies &amp; work in the region </vt:lpstr>
      <vt:lpstr>Introduction</vt:lpstr>
      <vt:lpstr>Plantion</vt:lpstr>
      <vt:lpstr>Nationale Nederlanden</vt:lpstr>
      <vt:lpstr>Garnizoensstad Ede</vt:lpstr>
      <vt:lpstr>ENKA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Big companies &amp; work in the region</dc:title>
  <dc:creator>Anne Kosters</dc:creator>
  <cp:lastModifiedBy>Maarten Fooy (FM)</cp:lastModifiedBy>
  <cp:revision>13</cp:revision>
  <dcterms:created xsi:type="dcterms:W3CDTF">2016-02-29T13:16:33Z</dcterms:created>
  <dcterms:modified xsi:type="dcterms:W3CDTF">2016-03-07T11:13:36Z</dcterms:modified>
</cp:coreProperties>
</file>